
<file path=[Content_Types].xml><?xml version="1.0" encoding="utf-8"?>
<Types xmlns="http://schemas.openxmlformats.org/package/2006/content-types">
  <Default Extension="png" ContentType="image/jpe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media/image56.pn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7" r:id="rId2"/>
    <p:sldId id="258" r:id="rId3"/>
    <p:sldId id="259" r:id="rId4"/>
    <p:sldId id="260" r:id="rId5"/>
    <p:sldId id="261" r:id="rId6"/>
    <p:sldId id="262" r:id="rId7"/>
    <p:sldId id="263" r:id="rId8"/>
    <p:sldId id="264" r:id="rId9"/>
    <p:sldId id="265" r:id="rId10"/>
    <p:sldId id="266"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115" d="100"/>
          <a:sy n="115" d="100"/>
        </p:scale>
        <p:origin x="-396" y="-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A11B796-6731-44D7-91C5-A804D034BDD3}" type="datetimeFigureOut">
              <a:rPr lang="ru-RU" smtClean="0"/>
              <a:t>10.07.2025</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905CBF7-5F8A-416A-858D-7EE4F42AE007}" type="slidenum">
              <a:rPr lang="ru-RU" smtClean="0"/>
              <a:t>‹#›</a:t>
            </a:fld>
            <a:endParaRPr lang="ru-RU"/>
          </a:p>
        </p:txBody>
      </p:sp>
    </p:spTree>
    <p:extLst>
      <p:ext uri="{BB962C8B-B14F-4D97-AF65-F5344CB8AC3E}">
        <p14:creationId xmlns:p14="http://schemas.microsoft.com/office/powerpoint/2010/main" val="444072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905CBF7-5F8A-416A-858D-7EE4F42AE007}" type="slidenum">
              <a:rPr lang="ru-RU" smtClean="0"/>
              <a:t>1</a:t>
            </a:fld>
            <a:endParaRPr lang="ru-RU"/>
          </a:p>
        </p:txBody>
      </p:sp>
    </p:spTree>
    <p:extLst>
      <p:ext uri="{BB962C8B-B14F-4D97-AF65-F5344CB8AC3E}">
        <p14:creationId xmlns:p14="http://schemas.microsoft.com/office/powerpoint/2010/main" val="20808468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E905CBF7-5F8A-416A-858D-7EE4F42AE007}" type="slidenum">
              <a:rPr lang="ru-RU" smtClean="0"/>
              <a:t>9</a:t>
            </a:fld>
            <a:endParaRPr lang="ru-RU"/>
          </a:p>
        </p:txBody>
      </p:sp>
    </p:spTree>
    <p:extLst>
      <p:ext uri="{BB962C8B-B14F-4D97-AF65-F5344CB8AC3E}">
        <p14:creationId xmlns:p14="http://schemas.microsoft.com/office/powerpoint/2010/main" val="3589284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2569895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759976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1486489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12947811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38808837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EF687B83-5CC4-41BE-90AD-6E0272F837C6}" type="datetimeFigureOut">
              <a:rPr lang="ru-RU" smtClean="0"/>
              <a:t>10.07.2025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21290540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EF687B83-5CC4-41BE-90AD-6E0272F837C6}" type="datetimeFigureOut">
              <a:rPr lang="ru-RU" smtClean="0"/>
              <a:t>10.07.2025</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38969141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EF687B83-5CC4-41BE-90AD-6E0272F837C6}" type="datetimeFigureOut">
              <a:rPr lang="ru-RU" smtClean="0"/>
              <a:t>10.07.2025</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38263942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F687B83-5CC4-41BE-90AD-6E0272F837C6}" type="datetimeFigureOut">
              <a:rPr lang="ru-RU" smtClean="0"/>
              <a:t>10.07.2025</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3359770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F687B83-5CC4-41BE-90AD-6E0272F837C6}" type="datetimeFigureOut">
              <a:rPr lang="ru-RU" smtClean="0"/>
              <a:t>10.07.2025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2275360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EF687B83-5CC4-41BE-90AD-6E0272F837C6}" type="datetimeFigureOut">
              <a:rPr lang="ru-RU" smtClean="0"/>
              <a:t>10.07.2025</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34C038D-C71D-4EF2-AD65-568C8EF3E53A}" type="slidenum">
              <a:rPr lang="ru-RU" smtClean="0"/>
              <a:t>‹#›</a:t>
            </a:fld>
            <a:endParaRPr lang="ru-RU"/>
          </a:p>
        </p:txBody>
      </p:sp>
    </p:spTree>
    <p:extLst>
      <p:ext uri="{BB962C8B-B14F-4D97-AF65-F5344CB8AC3E}">
        <p14:creationId xmlns:p14="http://schemas.microsoft.com/office/powerpoint/2010/main" val="24190604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87B83-5CC4-41BE-90AD-6E0272F837C6}" type="datetimeFigureOut">
              <a:rPr lang="ru-RU" smtClean="0"/>
              <a:t>10.07.2025</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34C038D-C71D-4EF2-AD65-568C8EF3E53A}" type="slidenum">
              <a:rPr lang="ru-RU" smtClean="0"/>
              <a:t>‹#›</a:t>
            </a:fld>
            <a:endParaRPr lang="ru-RU"/>
          </a:p>
        </p:txBody>
      </p:sp>
    </p:spTree>
    <p:extLst>
      <p:ext uri="{BB962C8B-B14F-4D97-AF65-F5344CB8AC3E}">
        <p14:creationId xmlns:p14="http://schemas.microsoft.com/office/powerpoint/2010/main" val="29505702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image" Target="../media/image12.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jpeg"/><Relationship Id="rId5" Type="http://schemas.openxmlformats.org/officeDocument/2006/relationships/image" Target="../media/image22.png"/><Relationship Id="rId10" Type="http://schemas.openxmlformats.org/officeDocument/2006/relationships/image" Target="../media/image27.jpeg"/><Relationship Id="rId4" Type="http://schemas.openxmlformats.org/officeDocument/2006/relationships/image" Target="../media/image21.png"/><Relationship Id="rId9" Type="http://schemas.openxmlformats.org/officeDocument/2006/relationships/image" Target="../media/image26.jpeg"/></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7.xml.rels><?xml version="1.0" encoding="UTF-8" standalone="yes"?>
<Relationships xmlns="http://schemas.openxmlformats.org/package/2006/relationships"><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8.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5.png"/><Relationship Id="rId7" Type="http://schemas.openxmlformats.org/officeDocument/2006/relationships/image" Target="../media/image50.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55.jpeg"/><Relationship Id="rId5" Type="http://schemas.openxmlformats.org/officeDocument/2006/relationships/image" Target="../media/image32.png"/><Relationship Id="rId10" Type="http://schemas.openxmlformats.org/officeDocument/2006/relationships/image" Target="../media/image54.jpeg"/><Relationship Id="rId4" Type="http://schemas.openxmlformats.org/officeDocument/2006/relationships/image" Target="../media/image31.png"/><Relationship Id="rId9" Type="http://schemas.openxmlformats.org/officeDocument/2006/relationships/image" Target="../media/image53.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F80EA">
                <a:lumMod val="100000"/>
              </a:srgbClr>
            </a:gs>
            <a:gs pos="97000">
              <a:schemeClr val="accent1">
                <a:lumMod val="100000"/>
              </a:schemeClr>
            </a:gs>
          </a:gsLst>
          <a:lin ang="2700000" scaled="1"/>
          <a:tileRect/>
        </a:gradFill>
        <a:effectLst/>
      </p:bgPr>
    </p:bg>
    <p:spTree>
      <p:nvGrpSpPr>
        <p:cNvPr id="1" name=""/>
        <p:cNvGrpSpPr/>
        <p:nvPr/>
      </p:nvGrpSpPr>
      <p:grpSpPr>
        <a:xfrm>
          <a:off x="0" y="0"/>
          <a:ext cx="0" cy="0"/>
          <a:chOff x="0" y="0"/>
          <a:chExt cx="0" cy="0"/>
        </a:xfrm>
      </p:grpSpPr>
      <p:pic>
        <p:nvPicPr>
          <p:cNvPr id="3" name="Рисунок 3"/>
          <p:cNvPicPr>
            <a:picLocks noChangeAspect="1"/>
          </p:cNvPicPr>
          <p:nvPr/>
        </p:nvPicPr>
        <p:blipFill>
          <a:blip r:embed="rId3" cstate="print">
            <a:alphaModFix/>
            <a:extLst>
              <a:ext uri="{F2AF4556-A179-EE8C-0599-DFB7722EE943}">
                <a14:useLocalDpi xmlns="" xmlns:p14="http://schemas.microsoft.com/office/powerpoint/2010/main" xmlns:a14="http://schemas.microsoft.com/office/drawing/2010/main" val="0"/>
              </a:ext>
            </a:extLst>
          </a:blip>
          <a:srcRect/>
          <a:stretch>
            <a:fillRect/>
          </a:stretch>
        </p:blipFill>
        <p:spPr>
          <a:xfrm>
            <a:off x="0" y="-107950"/>
            <a:ext cx="4013200" cy="3213100"/>
          </a:xfrm>
          <a:prstGeom prst="rect">
            <a:avLst/>
          </a:prstGeom>
        </p:spPr>
      </p:pic>
      <p:pic>
        <p:nvPicPr>
          <p:cNvPr id="4" name="Рисунок 4"/>
          <p:cNvPicPr>
            <a:picLocks noChangeAspect="1"/>
          </p:cNvPicPr>
          <p:nvPr/>
        </p:nvPicPr>
        <p:blipFill>
          <a:blip r:embed="rId4" cstate="print">
            <a:alphaModFix/>
            <a:extLst>
              <a:ext uri="{D5FC3BA0-45A1-3456-3ED3-3BEF4F6106AF}">
                <a14:useLocalDpi xmlns="" xmlns:p14="http://schemas.microsoft.com/office/powerpoint/2010/main" xmlns:a14="http://schemas.microsoft.com/office/drawing/2010/main" val="0"/>
              </a:ext>
            </a:extLst>
          </a:blip>
          <a:srcRect/>
          <a:stretch>
            <a:fillRect/>
          </a:stretch>
        </p:blipFill>
        <p:spPr>
          <a:xfrm>
            <a:off x="-704850" y="1295400"/>
            <a:ext cx="3549650" cy="844550"/>
          </a:xfrm>
          <a:prstGeom prst="rect">
            <a:avLst/>
          </a:prstGeom>
        </p:spPr>
      </p:pic>
      <p:sp>
        <p:nvSpPr>
          <p:cNvPr id="5" name="ellipse 5"/>
          <p:cNvSpPr/>
          <p:nvPr/>
        </p:nvSpPr>
        <p:spPr>
          <a:xfrm>
            <a:off x="2844800" y="1854200"/>
            <a:ext cx="95250" cy="95250"/>
          </a:xfrm>
          <a:prstGeom prst="ellipse">
            <a:avLst/>
          </a:prstGeom>
          <a:solidFill>
            <a:srgbClr val="FFFFFF">
              <a:lumMod val="100000"/>
              <a:lumOff val="0"/>
              <a:alpha val="100000"/>
            </a:srgbClr>
          </a:solidFill>
          <a:ln w="0"/>
        </p:spPr>
      </p:sp>
      <p:sp>
        <p:nvSpPr>
          <p:cNvPr id="6" name="ellipse 6"/>
          <p:cNvSpPr/>
          <p:nvPr/>
        </p:nvSpPr>
        <p:spPr>
          <a:xfrm>
            <a:off x="10661650" y="1060450"/>
            <a:ext cx="234950" cy="234950"/>
          </a:xfrm>
          <a:prstGeom prst="ellipse">
            <a:avLst/>
          </a:prstGeom>
          <a:solidFill>
            <a:srgbClr val="FFFFFF">
              <a:lumMod val="100000"/>
              <a:lumOff val="0"/>
              <a:alpha val="0"/>
            </a:srgbClr>
          </a:solidFill>
          <a:ln w="9525">
            <a:solidFill>
              <a:srgbClr val="FFFFFF">
                <a:lumMod val="100000"/>
                <a:alpha val="100000"/>
              </a:srgbClr>
            </a:solidFill>
            <a:miter lim="800000"/>
          </a:ln>
        </p:spPr>
      </p:sp>
      <p:sp>
        <p:nvSpPr>
          <p:cNvPr id="7" name="ellipse 7"/>
          <p:cNvSpPr/>
          <p:nvPr/>
        </p:nvSpPr>
        <p:spPr>
          <a:xfrm>
            <a:off x="8502650" y="2686050"/>
            <a:ext cx="171450" cy="171450"/>
          </a:xfrm>
          <a:prstGeom prst="ellipse">
            <a:avLst/>
          </a:prstGeom>
          <a:solidFill>
            <a:srgbClr val="FFFFFF">
              <a:lumMod val="100000"/>
              <a:lumOff val="0"/>
              <a:alpha val="100000"/>
            </a:srgbClr>
          </a:solidFill>
          <a:ln w="0"/>
        </p:spPr>
      </p:sp>
      <p:sp>
        <p:nvSpPr>
          <p:cNvPr id="8" name="ellipse 8"/>
          <p:cNvSpPr/>
          <p:nvPr/>
        </p:nvSpPr>
        <p:spPr>
          <a:xfrm>
            <a:off x="3689350" y="5226050"/>
            <a:ext cx="171450" cy="171450"/>
          </a:xfrm>
          <a:prstGeom prst="ellipse">
            <a:avLst/>
          </a:prstGeom>
          <a:solidFill>
            <a:srgbClr val="FFFFFF">
              <a:lumMod val="100000"/>
              <a:lumOff val="0"/>
              <a:alpha val="100000"/>
            </a:srgbClr>
          </a:solidFill>
          <a:ln w="0"/>
        </p:spPr>
      </p:sp>
      <p:sp>
        <p:nvSpPr>
          <p:cNvPr id="9" name="ellipse 9"/>
          <p:cNvSpPr/>
          <p:nvPr/>
        </p:nvSpPr>
        <p:spPr>
          <a:xfrm>
            <a:off x="4114800" y="5930900"/>
            <a:ext cx="203200" cy="203200"/>
          </a:xfrm>
          <a:prstGeom prst="ellipse">
            <a:avLst/>
          </a:prstGeom>
          <a:solidFill>
            <a:schemeClr val="accent2">
              <a:lumMod val="100000"/>
              <a:lumOff val="0"/>
              <a:alpha val="100000"/>
            </a:schemeClr>
          </a:solidFill>
          <a:ln w="0"/>
        </p:spPr>
      </p:sp>
      <p:sp>
        <p:nvSpPr>
          <p:cNvPr id="10" name="ellipse 10"/>
          <p:cNvSpPr/>
          <p:nvPr/>
        </p:nvSpPr>
        <p:spPr>
          <a:xfrm>
            <a:off x="10204450" y="514350"/>
            <a:ext cx="203200" cy="203200"/>
          </a:xfrm>
          <a:prstGeom prst="ellipse">
            <a:avLst/>
          </a:prstGeom>
          <a:solidFill>
            <a:schemeClr val="accent2">
              <a:lumMod val="100000"/>
              <a:lumOff val="0"/>
              <a:alpha val="100000"/>
            </a:schemeClr>
          </a:solidFill>
          <a:ln w="0"/>
        </p:spPr>
      </p:sp>
      <p:pic>
        <p:nvPicPr>
          <p:cNvPr id="11" name="Рисунок 11"/>
          <p:cNvPicPr>
            <a:picLocks noChangeAspect="1"/>
          </p:cNvPicPr>
          <p:nvPr/>
        </p:nvPicPr>
        <p:blipFill>
          <a:blip r:embed="rId5" cstate="print">
            <a:alphaModFix/>
            <a:extLst>
              <a:ext uri="{8106C304-DCB1-EC3F-B150-82A09F7C4AA1}">
                <a14:useLocalDpi xmlns="" xmlns:p14="http://schemas.microsoft.com/office/powerpoint/2010/main" xmlns:a14="http://schemas.microsoft.com/office/drawing/2010/main" val="0"/>
              </a:ext>
            </a:extLst>
          </a:blip>
          <a:srcRect/>
          <a:stretch>
            <a:fillRect/>
          </a:stretch>
        </p:blipFill>
        <p:spPr>
          <a:xfrm>
            <a:off x="8915400" y="2133600"/>
            <a:ext cx="2571750" cy="1314450"/>
          </a:xfrm>
          <a:prstGeom prst="rect">
            <a:avLst/>
          </a:prstGeom>
        </p:spPr>
      </p:pic>
      <p:pic>
        <p:nvPicPr>
          <p:cNvPr id="12" name="Рисунок 12"/>
          <p:cNvPicPr>
            <a:picLocks noChangeAspect="1"/>
          </p:cNvPicPr>
          <p:nvPr/>
        </p:nvPicPr>
        <p:blipFill>
          <a:blip r:embed="rId6" cstate="print">
            <a:alphaModFix/>
            <a:extLst>
              <a:ext uri="{07FA0BE1-8607-C90D-D55F-4BC082A686AC}">
                <a14:useLocalDpi xmlns="" xmlns:p14="http://schemas.microsoft.com/office/powerpoint/2010/main" xmlns:a14="http://schemas.microsoft.com/office/drawing/2010/main" val="0"/>
              </a:ext>
            </a:extLst>
          </a:blip>
          <a:srcRect t="3176" b="3294"/>
          <a:stretch>
            <a:fillRect/>
          </a:stretch>
        </p:blipFill>
        <p:spPr>
          <a:xfrm>
            <a:off x="6407150" y="1295400"/>
            <a:ext cx="5397500" cy="5048250"/>
          </a:xfrm>
          <a:prstGeom prst="roundRect">
            <a:avLst>
              <a:gd name="adj" fmla="val 50000"/>
            </a:avLst>
          </a:prstGeom>
        </p:spPr>
      </p:pic>
      <p:sp>
        <p:nvSpPr>
          <p:cNvPr id="13" name="Прямоугольник 13"/>
          <p:cNvSpPr/>
          <p:nvPr/>
        </p:nvSpPr>
        <p:spPr>
          <a:xfrm>
            <a:off x="469900" y="127000"/>
            <a:ext cx="7499350" cy="1371600"/>
          </a:xfrm>
          <a:prstGeom prst="rect">
            <a:avLst/>
          </a:prstGeom>
          <a:noFill/>
          <a:ln w="0"/>
        </p:spPr>
        <p:txBody>
          <a:bodyPr lIns="0" tIns="0" rIns="0" bIns="0" rtlCol="0" anchor="ctr"/>
          <a:lstStyle/>
          <a:p>
            <a:pPr algn="l"/>
            <a:r>
              <a:rPr lang="ru-RU" sz="4411" b="0" dirty="0">
                <a:solidFill>
                  <a:srgbClr val="FFFFFF">
                    <a:lumMod val="100000"/>
                    <a:alpha val="100000"/>
                  </a:srgbClr>
                </a:solidFill>
                <a:latin typeface="Oswald" panose="020B0A04020102020204" pitchFamily="34" charset="0"/>
              </a:rPr>
              <a:t>Фестиваль Вольной борьбы на Байкале.</a:t>
            </a:r>
            <a:endParaRPr lang="ru-RU" sz="4411" b="0" dirty="0">
              <a:solidFill>
                <a:srgbClr val="FFFFFF">
                  <a:lumMod val="100000"/>
                </a:srgbClr>
              </a:solidFill>
              <a:latin typeface="Oswald" panose="020B0A04020102020204" pitchFamily="34" charset="0"/>
            </a:endParaRPr>
          </a:p>
        </p:txBody>
      </p:sp>
      <p:pic>
        <p:nvPicPr>
          <p:cNvPr id="14" name="Рисунок 14"/>
          <p:cNvPicPr>
            <a:picLocks noChangeAspect="1"/>
          </p:cNvPicPr>
          <p:nvPr/>
        </p:nvPicPr>
        <p:blipFill>
          <a:blip r:embed="rId7" cstate="print">
            <a:alphaModFix/>
            <a:extLst>
              <a:ext uri="{57EFE84E-C8F7-1765-A37E-69295FE1FEBC}">
                <a14:useLocalDpi xmlns="" xmlns:p14="http://schemas.microsoft.com/office/powerpoint/2010/main" xmlns:a14="http://schemas.microsoft.com/office/drawing/2010/main" val="0"/>
              </a:ext>
            </a:extLst>
          </a:blip>
          <a:srcRect r="-2227" b="1670"/>
          <a:stretch>
            <a:fillRect/>
          </a:stretch>
        </p:blipFill>
        <p:spPr>
          <a:xfrm>
            <a:off x="3775075" y="3917950"/>
            <a:ext cx="2914650" cy="2616200"/>
          </a:xfrm>
          <a:prstGeom prst="roundRect">
            <a:avLst>
              <a:gd name="adj" fmla="val 50000"/>
            </a:avLst>
          </a:prstGeom>
        </p:spPr>
      </p:pic>
      <p:sp>
        <p:nvSpPr>
          <p:cNvPr id="16" name="Прямоугольник 16"/>
          <p:cNvSpPr/>
          <p:nvPr/>
        </p:nvSpPr>
        <p:spPr>
          <a:xfrm>
            <a:off x="102293" y="3687734"/>
            <a:ext cx="3325092" cy="2655916"/>
          </a:xfrm>
          <a:prstGeom prst="rect">
            <a:avLst/>
          </a:prstGeom>
          <a:noFill/>
          <a:ln w="0"/>
        </p:spPr>
        <p:txBody>
          <a:bodyPr lIns="0" tIns="0" rIns="0" bIns="0" rtlCol="0" anchor="ctr"/>
          <a:lstStyle/>
          <a:p>
            <a:pPr algn="l"/>
            <a:r>
              <a:rPr lang="ru-RU" sz="1200" b="0" dirty="0">
                <a:solidFill>
                  <a:srgbClr val="FFFFFF">
                    <a:lumMod val="100000"/>
                    <a:alpha val="100000"/>
                  </a:srgbClr>
                </a:solidFill>
                <a:latin typeface="Times New Roman" pitchFamily="18" charset="0"/>
                <a:cs typeface="Times New Roman" pitchFamily="18" charset="0"/>
              </a:rPr>
              <a:t>В инициативном проекте участвуют: 
1. Ермоленко Семён Андреевич.
2. Сугробов Виктор Викторович. 
3. Антонов Вячеслав Иванович.
4. Аширов Карим Ашимович.
5. Синюта Василий Григорьевич.
6. Сугробов Юрий </a:t>
            </a:r>
            <a:r>
              <a:rPr lang="ru-RU" sz="1200" b="0" dirty="0" smtClean="0">
                <a:solidFill>
                  <a:srgbClr val="FFFFFF">
                    <a:lumMod val="100000"/>
                    <a:alpha val="100000"/>
                  </a:srgbClr>
                </a:solidFill>
                <a:latin typeface="Times New Roman" pitchFamily="18" charset="0"/>
                <a:cs typeface="Times New Roman" pitchFamily="18" charset="0"/>
              </a:rPr>
              <a:t>Викторович.</a:t>
            </a:r>
            <a:r>
              <a:rPr lang="ru-RU" sz="1200" b="0" dirty="0">
                <a:solidFill>
                  <a:srgbClr val="FFFFFF">
                    <a:lumMod val="100000"/>
                    <a:alpha val="100000"/>
                  </a:srgbClr>
                </a:solidFill>
                <a:latin typeface="Times New Roman" pitchFamily="18" charset="0"/>
                <a:cs typeface="Times New Roman" pitchFamily="18" charset="0"/>
              </a:rPr>
              <a:t>
7. Хохлов Кирилл Олегович.
8. Джаббаров Орхан Руфот оглы.
9. Воронова Оксана Карымовна.
10. Гомиловский Сергей Александрович.
</a:t>
            </a:r>
            <a:r>
              <a:rPr lang="ru-RU" sz="1200" b="0" dirty="0" smtClean="0">
                <a:solidFill>
                  <a:srgbClr val="FFFFFF">
                    <a:lumMod val="100000"/>
                    <a:alpha val="100000"/>
                  </a:srgbClr>
                </a:solidFill>
                <a:latin typeface="Times New Roman" pitchFamily="18" charset="0"/>
                <a:cs typeface="Times New Roman" pitchFamily="18" charset="0"/>
              </a:rPr>
              <a:t>11</a:t>
            </a:r>
            <a:r>
              <a:rPr lang="ru-RU" sz="1200" b="0" dirty="0">
                <a:solidFill>
                  <a:srgbClr val="FFFFFF">
                    <a:lumMod val="100000"/>
                    <a:alpha val="100000"/>
                  </a:srgbClr>
                </a:solidFill>
                <a:latin typeface="Times New Roman" pitchFamily="18" charset="0"/>
                <a:cs typeface="Times New Roman" pitchFamily="18" charset="0"/>
              </a:rPr>
              <a:t>. Юршин Руслан Евгеньевич</a:t>
            </a:r>
            <a:r>
              <a:rPr lang="ru-RU" sz="1200" b="0" dirty="0">
                <a:solidFill>
                  <a:srgbClr val="FFFFFF">
                    <a:lumMod val="100000"/>
                    <a:alpha val="100000"/>
                  </a:srgbClr>
                </a:solidFill>
                <a:latin typeface="Montserrat" panose="020B0A04020102020204" pitchFamily="34" charset="0"/>
              </a:rPr>
              <a:t>.</a:t>
            </a:r>
            <a:endParaRPr lang="ru-RU" sz="1200" b="0" dirty="0">
              <a:solidFill>
                <a:srgbClr val="FFFFFF">
                  <a:lumMod val="100000"/>
                </a:srgbClr>
              </a:solidFill>
              <a:latin typeface="Montserrat" panose="020B0A04020102020204" pitchFamily="34" charset="0"/>
            </a:endParaRPr>
          </a:p>
        </p:txBody>
      </p:sp>
      <p:sp>
        <p:nvSpPr>
          <p:cNvPr id="17" name="Прямоугольник 15"/>
          <p:cNvSpPr/>
          <p:nvPr/>
        </p:nvSpPr>
        <p:spPr>
          <a:xfrm>
            <a:off x="102293" y="3146714"/>
            <a:ext cx="5741554" cy="469322"/>
          </a:xfrm>
          <a:prstGeom prst="rect">
            <a:avLst/>
          </a:prstGeom>
          <a:noFill/>
          <a:ln w="0"/>
        </p:spPr>
        <p:txBody>
          <a:bodyPr lIns="0" tIns="0" rIns="0" bIns="0" rtlCol="0" anchor="ctr"/>
          <a:lstStyle/>
          <a:p>
            <a:pPr algn="l"/>
            <a:r>
              <a:rPr lang="ru-RU" sz="1421" b="0" dirty="0" smtClean="0">
                <a:solidFill>
                  <a:srgbClr val="FFFFFF">
                    <a:lumMod val="100000"/>
                    <a:alpha val="100000"/>
                  </a:srgbClr>
                </a:solidFill>
                <a:latin typeface="Times New Roman" pitchFamily="18" charset="0"/>
                <a:cs typeface="Times New Roman" pitchFamily="18" charset="0"/>
              </a:rPr>
              <a:t>Инициативный проект </a:t>
            </a:r>
            <a:r>
              <a:rPr lang="ru-RU" sz="1421" b="0" dirty="0">
                <a:solidFill>
                  <a:srgbClr val="FFFFFF">
                    <a:lumMod val="100000"/>
                    <a:alpha val="100000"/>
                  </a:srgbClr>
                </a:solidFill>
                <a:latin typeface="Times New Roman" pitchFamily="18" charset="0"/>
                <a:cs typeface="Times New Roman" pitchFamily="18" charset="0"/>
              </a:rPr>
              <a:t>(с датой реализации </a:t>
            </a:r>
            <a:r>
              <a:rPr lang="ru-RU" sz="1421" b="0" dirty="0" smtClean="0">
                <a:solidFill>
                  <a:srgbClr val="FFFFFF">
                    <a:lumMod val="100000"/>
                    <a:alpha val="100000"/>
                  </a:srgbClr>
                </a:solidFill>
                <a:latin typeface="Times New Roman" pitchFamily="18" charset="0"/>
                <a:cs typeface="Times New Roman" pitchFamily="18" charset="0"/>
              </a:rPr>
              <a:t>проекта </a:t>
            </a:r>
            <a:r>
              <a:rPr lang="ru-RU" sz="1421" b="0" dirty="0">
                <a:solidFill>
                  <a:srgbClr val="FFFFFF">
                    <a:lumMod val="100000"/>
                    <a:alpha val="100000"/>
                  </a:srgbClr>
                </a:solidFill>
                <a:latin typeface="Times New Roman" pitchFamily="18" charset="0"/>
                <a:cs typeface="Times New Roman" pitchFamily="18" charset="0"/>
              </a:rPr>
              <a:t>в 2026 году) </a:t>
            </a:r>
            <a:endParaRPr lang="ru-RU" sz="1421" b="0" dirty="0" smtClean="0">
              <a:solidFill>
                <a:srgbClr val="FFFFFF">
                  <a:lumMod val="100000"/>
                  <a:alpha val="100000"/>
                </a:srgbClr>
              </a:solidFill>
              <a:latin typeface="Times New Roman" pitchFamily="18" charset="0"/>
              <a:cs typeface="Times New Roman" pitchFamily="18" charset="0"/>
            </a:endParaRPr>
          </a:p>
          <a:p>
            <a:pPr algn="l"/>
            <a:r>
              <a:rPr lang="ru-RU" sz="1421" b="0" dirty="0" smtClean="0">
                <a:solidFill>
                  <a:srgbClr val="FFFFFF">
                    <a:lumMod val="100000"/>
                    <a:alpha val="100000"/>
                  </a:srgbClr>
                </a:solidFill>
                <a:latin typeface="Times New Roman" pitchFamily="18" charset="0"/>
                <a:cs typeface="Times New Roman" pitchFamily="18" charset="0"/>
              </a:rPr>
              <a:t>на </a:t>
            </a:r>
            <a:r>
              <a:rPr lang="ru-RU" sz="1421" b="0" dirty="0">
                <a:solidFill>
                  <a:srgbClr val="FFFFFF">
                    <a:lumMod val="100000"/>
                    <a:alpha val="100000"/>
                  </a:srgbClr>
                </a:solidFill>
                <a:latin typeface="Times New Roman" pitchFamily="18" charset="0"/>
                <a:cs typeface="Times New Roman" pitchFamily="18" charset="0"/>
              </a:rPr>
              <a:t>территории Слюдянского муниципального района. </a:t>
            </a:r>
            <a:endParaRPr lang="ru-RU" sz="1421" b="0" dirty="0">
              <a:solidFill>
                <a:srgbClr val="FFFFFF">
                  <a:lumMod val="100000"/>
                </a:srgbClr>
              </a:solidFill>
              <a:latin typeface="Times New Roman" pitchFamily="18" charset="0"/>
              <a:cs typeface="Times New Roman" pitchFamily="18" charset="0"/>
            </a:endParaRPr>
          </a:p>
        </p:txBody>
      </p:sp>
    </p:spTree>
    <p:extLst>
      <p:ext uri="{BB962C8B-B14F-4D97-AF65-F5344CB8AC3E}">
        <p14:creationId xmlns:p14="http://schemas.microsoft.com/office/powerpoint/2010/main" val="35824260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F80EA">
                <a:lumMod val="100000"/>
              </a:srgbClr>
            </a:gs>
            <a:gs pos="97000">
              <a:schemeClr val="accent1">
                <a:lumMod val="100000"/>
              </a:schemeClr>
            </a:gs>
          </a:gsLst>
          <a:lin ang="2700000" scaled="1"/>
          <a:tileRect/>
        </a:gra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A48BFE1D-4853-D83F-E94A-8EC5E5AF5180}">
                <a14:useLocalDpi xmlns="" xmlns:p14="http://schemas.microsoft.com/office/powerpoint/2010/main" xmlns:a14="http://schemas.microsoft.com/office/drawing/2010/main" val="0"/>
              </a:ext>
            </a:extLst>
          </a:blip>
          <a:srcRect/>
          <a:stretch>
            <a:fillRect/>
          </a:stretch>
        </p:blipFill>
        <p:spPr>
          <a:xfrm>
            <a:off x="-44450" y="5568950"/>
            <a:ext cx="5194300" cy="1339850"/>
          </a:xfrm>
          <a:prstGeom prst="rect">
            <a:avLst/>
          </a:prstGeom>
        </p:spPr>
      </p:pic>
      <p:pic>
        <p:nvPicPr>
          <p:cNvPr id="4" name="Рисунок 4"/>
          <p:cNvPicPr>
            <a:picLocks noChangeAspect="1"/>
          </p:cNvPicPr>
          <p:nvPr/>
        </p:nvPicPr>
        <p:blipFill>
          <a:blip r:embed="rId3" cstate="print">
            <a:alphaModFix/>
            <a:extLst>
              <a:ext uri="{2F0D524B-18BA-8D10-CF1C-3C004A72AC43}">
                <a14:useLocalDpi xmlns="" xmlns:p14="http://schemas.microsoft.com/office/powerpoint/2010/main" xmlns:a14="http://schemas.microsoft.com/office/drawing/2010/main" val="0"/>
              </a:ext>
            </a:extLst>
          </a:blip>
          <a:srcRect/>
          <a:stretch>
            <a:fillRect/>
          </a:stretch>
        </p:blipFill>
        <p:spPr>
          <a:xfrm>
            <a:off x="-1187450" y="-1085850"/>
            <a:ext cx="8597900" cy="1543050"/>
          </a:xfrm>
          <a:prstGeom prst="rect">
            <a:avLst/>
          </a:prstGeom>
        </p:spPr>
      </p:pic>
      <p:pic>
        <p:nvPicPr>
          <p:cNvPr id="6" name="Рисунок 6"/>
          <p:cNvPicPr>
            <a:picLocks noChangeAspect="1"/>
          </p:cNvPicPr>
          <p:nvPr/>
        </p:nvPicPr>
        <p:blipFill>
          <a:blip r:embed="rId4" cstate="print">
            <a:alphaModFix/>
            <a:extLst>
              <a:ext uri="{24C3F03E-EC75-136A-11D8-67EC093BDA02}">
                <a14:useLocalDpi xmlns="" xmlns:p14="http://schemas.microsoft.com/office/powerpoint/2010/main" xmlns:a14="http://schemas.microsoft.com/office/drawing/2010/main" val="0"/>
              </a:ext>
            </a:extLst>
          </a:blip>
          <a:srcRect/>
          <a:stretch>
            <a:fillRect/>
          </a:stretch>
        </p:blipFill>
        <p:spPr>
          <a:xfrm>
            <a:off x="9232900" y="2190750"/>
            <a:ext cx="3486150" cy="4826000"/>
          </a:xfrm>
          <a:prstGeom prst="rect">
            <a:avLst/>
          </a:prstGeom>
        </p:spPr>
      </p:pic>
      <p:sp>
        <p:nvSpPr>
          <p:cNvPr id="7" name="ellipse 7"/>
          <p:cNvSpPr/>
          <p:nvPr/>
        </p:nvSpPr>
        <p:spPr>
          <a:xfrm>
            <a:off x="9436100" y="1104900"/>
            <a:ext cx="165100" cy="165100"/>
          </a:xfrm>
          <a:prstGeom prst="ellipse">
            <a:avLst/>
          </a:prstGeom>
          <a:solidFill>
            <a:schemeClr val="accent2">
              <a:lumMod val="100000"/>
              <a:lumOff val="0"/>
              <a:alpha val="100000"/>
            </a:schemeClr>
          </a:solidFill>
          <a:ln w="0"/>
        </p:spPr>
      </p:sp>
      <p:sp>
        <p:nvSpPr>
          <p:cNvPr id="8" name="ellipse 8"/>
          <p:cNvSpPr/>
          <p:nvPr/>
        </p:nvSpPr>
        <p:spPr>
          <a:xfrm>
            <a:off x="11582400" y="1670050"/>
            <a:ext cx="342900" cy="3429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9" name="ellipse 9"/>
          <p:cNvSpPr/>
          <p:nvPr/>
        </p:nvSpPr>
        <p:spPr>
          <a:xfrm>
            <a:off x="11512550" y="336550"/>
            <a:ext cx="241300" cy="2413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10" name="ellipse 10"/>
          <p:cNvSpPr/>
          <p:nvPr/>
        </p:nvSpPr>
        <p:spPr>
          <a:xfrm>
            <a:off x="2457450" y="241300"/>
            <a:ext cx="374650" cy="374650"/>
          </a:xfrm>
          <a:prstGeom prst="ellipse">
            <a:avLst/>
          </a:prstGeom>
          <a:solidFill>
            <a:schemeClr val="accent1">
              <a:lumMod val="100000"/>
              <a:lumOff val="0"/>
              <a:alpha val="0"/>
            </a:schemeClr>
          </a:solidFill>
          <a:ln w="9525">
            <a:solidFill>
              <a:schemeClr val="accent2">
                <a:lumMod val="100000"/>
                <a:alpha val="100000"/>
              </a:schemeClr>
            </a:solidFill>
            <a:miter lim="800000"/>
          </a:ln>
        </p:spPr>
      </p:sp>
      <p:sp>
        <p:nvSpPr>
          <p:cNvPr id="11" name="ellipse 11"/>
          <p:cNvSpPr/>
          <p:nvPr/>
        </p:nvSpPr>
        <p:spPr>
          <a:xfrm>
            <a:off x="857250" y="2184400"/>
            <a:ext cx="241300" cy="2413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12" name="ellipse 12"/>
          <p:cNvSpPr/>
          <p:nvPr/>
        </p:nvSpPr>
        <p:spPr>
          <a:xfrm>
            <a:off x="9442450" y="6451600"/>
            <a:ext cx="165100" cy="165100"/>
          </a:xfrm>
          <a:prstGeom prst="ellipse">
            <a:avLst/>
          </a:prstGeom>
          <a:solidFill>
            <a:schemeClr val="accent2">
              <a:lumMod val="100000"/>
              <a:lumOff val="0"/>
              <a:alpha val="100000"/>
            </a:schemeClr>
          </a:solidFill>
          <a:ln w="0"/>
        </p:spPr>
      </p:sp>
      <p:sp>
        <p:nvSpPr>
          <p:cNvPr id="13" name="ellipse 13"/>
          <p:cNvSpPr/>
          <p:nvPr/>
        </p:nvSpPr>
        <p:spPr>
          <a:xfrm>
            <a:off x="1771650" y="615950"/>
            <a:ext cx="165100" cy="165100"/>
          </a:xfrm>
          <a:prstGeom prst="ellipse">
            <a:avLst/>
          </a:prstGeom>
          <a:solidFill>
            <a:schemeClr val="accent2">
              <a:lumMod val="100000"/>
              <a:lumOff val="0"/>
              <a:alpha val="100000"/>
            </a:schemeClr>
          </a:solidFill>
          <a:ln w="0"/>
        </p:spPr>
      </p:sp>
      <p:sp>
        <p:nvSpPr>
          <p:cNvPr id="14" name="ellipse 14"/>
          <p:cNvSpPr/>
          <p:nvPr/>
        </p:nvSpPr>
        <p:spPr>
          <a:xfrm>
            <a:off x="463550" y="5930900"/>
            <a:ext cx="165100" cy="165100"/>
          </a:xfrm>
          <a:prstGeom prst="ellipse">
            <a:avLst/>
          </a:prstGeom>
          <a:solidFill>
            <a:schemeClr val="accent2">
              <a:lumMod val="100000"/>
              <a:lumOff val="0"/>
              <a:alpha val="100000"/>
            </a:schemeClr>
          </a:solidFill>
          <a:ln w="0"/>
        </p:spPr>
      </p:sp>
      <p:sp>
        <p:nvSpPr>
          <p:cNvPr id="15" name="Прямоугольник 15"/>
          <p:cNvSpPr/>
          <p:nvPr/>
        </p:nvSpPr>
        <p:spPr>
          <a:xfrm>
            <a:off x="1854200" y="457200"/>
            <a:ext cx="9639300" cy="857250"/>
          </a:xfrm>
          <a:prstGeom prst="rect">
            <a:avLst/>
          </a:prstGeom>
          <a:noFill/>
          <a:ln w="0"/>
        </p:spPr>
        <p:txBody>
          <a:bodyPr lIns="0" tIns="0" rIns="0" bIns="0" rtlCol="0" anchor="ctr"/>
          <a:lstStyle/>
          <a:p>
            <a:pPr algn="ctr"/>
            <a:r>
              <a:rPr lang="ru-RU" sz="3774" b="0" dirty="0">
                <a:solidFill>
                  <a:srgbClr val="FFFFFF">
                    <a:lumMod val="100000"/>
                    <a:alpha val="100000"/>
                  </a:srgbClr>
                </a:solidFill>
                <a:latin typeface="Oswald" panose="020B0A04020102020204" pitchFamily="34" charset="0"/>
              </a:rPr>
              <a:t>Надеемся на вашу поддержку!
Спасибо за внимание! </a:t>
            </a:r>
            <a:endParaRPr lang="ru-RU" sz="3774" b="0" dirty="0">
              <a:solidFill>
                <a:srgbClr val="FFFFFF">
                  <a:lumMod val="100000"/>
                </a:srgbClr>
              </a:solidFill>
              <a:latin typeface="Oswald" panose="020B0A04020102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482632419"/>
              </p:ext>
            </p:extLst>
          </p:nvPr>
        </p:nvGraphicFramePr>
        <p:xfrm>
          <a:off x="2552700" y="4038092"/>
          <a:ext cx="5729577" cy="1892808"/>
        </p:xfrm>
        <a:graphic>
          <a:graphicData uri="http://schemas.openxmlformats.org/drawingml/2006/table">
            <a:tbl>
              <a:tblPr firstRow="1" firstCol="1" bandRow="1">
                <a:tableStyleId>{5C22544A-7EE6-4342-B048-85BDC9FD1C3A}</a:tableStyleId>
              </a:tblPr>
              <a:tblGrid>
                <a:gridCol w="3760815"/>
                <a:gridCol w="1968762"/>
              </a:tblGrid>
              <a:tr h="1508818">
                <a:tc>
                  <a:txBody>
                    <a:bodyPr/>
                    <a:lstStyle/>
                    <a:p>
                      <a:pPr algn="just">
                        <a:lnSpc>
                          <a:spcPct val="115000"/>
                        </a:lnSpc>
                        <a:spcAft>
                          <a:spcPts val="0"/>
                        </a:spcAft>
                      </a:pPr>
                      <a:r>
                        <a:rPr lang="ru-RU" sz="1200" dirty="0">
                          <a:effectLst/>
                        </a:rPr>
                        <a:t>Реквизиты для перечисления: </a:t>
                      </a:r>
                      <a:endParaRPr lang="ru-RU" sz="1100" dirty="0">
                        <a:effectLst/>
                      </a:endParaRPr>
                    </a:p>
                    <a:p>
                      <a:pPr algn="just">
                        <a:lnSpc>
                          <a:spcPct val="115000"/>
                        </a:lnSpc>
                        <a:spcAft>
                          <a:spcPts val="0"/>
                        </a:spcAft>
                      </a:pPr>
                      <a:r>
                        <a:rPr lang="ru-RU" sz="1200" dirty="0">
                          <a:effectLst/>
                        </a:rPr>
                        <a:t>Получатель: ЕРМОЛЕНКО СЕМЁН АНДРЕЕВИЧ</a:t>
                      </a:r>
                      <a:endParaRPr lang="ru-RU" sz="1100" dirty="0">
                        <a:effectLst/>
                      </a:endParaRPr>
                    </a:p>
                    <a:p>
                      <a:pPr algn="just">
                        <a:lnSpc>
                          <a:spcPct val="115000"/>
                        </a:lnSpc>
                        <a:spcAft>
                          <a:spcPts val="0"/>
                        </a:spcAft>
                      </a:pPr>
                      <a:r>
                        <a:rPr lang="ru-RU" sz="1200" dirty="0">
                          <a:effectLst/>
                        </a:rPr>
                        <a:t>Номер счёта: 40817810818358006265</a:t>
                      </a:r>
                      <a:endParaRPr lang="ru-RU" sz="1100" dirty="0">
                        <a:effectLst/>
                      </a:endParaRPr>
                    </a:p>
                    <a:p>
                      <a:pPr algn="just">
                        <a:lnSpc>
                          <a:spcPct val="115000"/>
                        </a:lnSpc>
                        <a:spcAft>
                          <a:spcPts val="0"/>
                        </a:spcAft>
                      </a:pPr>
                      <a:r>
                        <a:rPr lang="ru-RU" sz="1200" dirty="0">
                          <a:effectLst/>
                        </a:rPr>
                        <a:t>Банк получателя: БАЙКАЛЬСКИЙ БАНК ПАО СБЕРБАНК</a:t>
                      </a:r>
                      <a:endParaRPr lang="ru-RU" sz="1100" dirty="0">
                        <a:effectLst/>
                      </a:endParaRPr>
                    </a:p>
                    <a:p>
                      <a:pPr algn="just">
                        <a:lnSpc>
                          <a:spcPct val="115000"/>
                        </a:lnSpc>
                        <a:spcAft>
                          <a:spcPts val="0"/>
                        </a:spcAft>
                      </a:pPr>
                      <a:r>
                        <a:rPr lang="ru-RU" sz="1200" dirty="0">
                          <a:effectLst/>
                        </a:rPr>
                        <a:t>БИК: 042520607</a:t>
                      </a:r>
                      <a:endParaRPr lang="ru-RU" sz="1100" dirty="0">
                        <a:effectLst/>
                      </a:endParaRPr>
                    </a:p>
                    <a:p>
                      <a:pPr algn="just">
                        <a:lnSpc>
                          <a:spcPct val="115000"/>
                        </a:lnSpc>
                        <a:spcAft>
                          <a:spcPts val="0"/>
                        </a:spcAft>
                      </a:pPr>
                      <a:r>
                        <a:rPr lang="ru-RU" sz="1200" dirty="0">
                          <a:effectLst/>
                        </a:rPr>
                        <a:t>Корреспондентский счёт: 30101810900000000607</a:t>
                      </a:r>
                      <a:endParaRPr lang="ru-RU" sz="1100" dirty="0">
                        <a:effectLst/>
                      </a:endParaRPr>
                    </a:p>
                    <a:p>
                      <a:pPr algn="just">
                        <a:lnSpc>
                          <a:spcPct val="115000"/>
                        </a:lnSpc>
                        <a:spcAft>
                          <a:spcPts val="0"/>
                        </a:spcAft>
                      </a:pPr>
                      <a:r>
                        <a:rPr lang="ru-RU" sz="1200" dirty="0">
                          <a:effectLst/>
                        </a:rPr>
                        <a:t>ИНН: 7707083893</a:t>
                      </a:r>
                      <a:endParaRPr lang="ru-RU" sz="1100" dirty="0">
                        <a:effectLst/>
                      </a:endParaRPr>
                    </a:p>
                    <a:p>
                      <a:pPr algn="just">
                        <a:lnSpc>
                          <a:spcPct val="115000"/>
                        </a:lnSpc>
                        <a:spcAft>
                          <a:spcPts val="0"/>
                        </a:spcAft>
                      </a:pPr>
                      <a:r>
                        <a:rPr lang="ru-RU" sz="1200" dirty="0">
                          <a:effectLst/>
                        </a:rPr>
                        <a:t>Почтовый адрес банка: </a:t>
                      </a:r>
                      <a:r>
                        <a:rPr lang="ru-RU" sz="1200" dirty="0" err="1">
                          <a:effectLst/>
                        </a:rPr>
                        <a:t>г.Иркутск</a:t>
                      </a:r>
                      <a:r>
                        <a:rPr lang="ru-RU" sz="1200" dirty="0">
                          <a:effectLst/>
                        </a:rPr>
                        <a:t>, микрорайон Юбилейный, 47  </a:t>
                      </a:r>
                      <a:endParaRPr lang="ru-RU" sz="1100" dirty="0">
                        <a:effectLst/>
                        <a:latin typeface="Calibri"/>
                        <a:ea typeface="Calibri"/>
                        <a:cs typeface="Times New Roman"/>
                      </a:endParaRPr>
                    </a:p>
                  </a:txBody>
                  <a:tcPr marL="68580" marR="68580" marT="0" marB="0"/>
                </a:tc>
                <a:tc>
                  <a:txBody>
                    <a:bodyPr/>
                    <a:lstStyle/>
                    <a:p>
                      <a:pPr algn="just">
                        <a:lnSpc>
                          <a:spcPct val="115000"/>
                        </a:lnSpc>
                        <a:spcAft>
                          <a:spcPts val="0"/>
                        </a:spcAft>
                      </a:pPr>
                      <a:endParaRPr lang="ru-RU" sz="1100" dirty="0">
                        <a:effectLst/>
                        <a:latin typeface="Calibri"/>
                        <a:ea typeface="Calibri"/>
                        <a:cs typeface="Times New Roman"/>
                      </a:endParaRPr>
                    </a:p>
                  </a:txBody>
                  <a:tcPr marL="68580" marR="68580" marT="0" marB="0"/>
                </a:tc>
              </a:tr>
            </a:tbl>
          </a:graphicData>
        </a:graphic>
      </p:graphicFrame>
      <p:pic>
        <p:nvPicPr>
          <p:cNvPr id="1025" name="Рисунок 1" descr="Описание: D:\Users\orlov_sa\Downloads\my_QR.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00799" y="4084552"/>
            <a:ext cx="1830244" cy="1771534"/>
          </a:xfrm>
          <a:prstGeom prst="rect">
            <a:avLst/>
          </a:prstGeom>
          <a:noFill/>
          <a:extLst>
            <a:ext uri="{909E8E84-426E-40DD-AFC4-6F175D3DCCD1}">
              <a14:hiddenFill xmlns:a14="http://schemas.microsoft.com/office/drawing/2010/main">
                <a:solidFill>
                  <a:srgbClr val="FFFFFF"/>
                </a:solidFill>
              </a14:hiddenFill>
            </a:ext>
          </a:extLst>
        </p:spPr>
      </p:pic>
      <p:sp>
        <p:nvSpPr>
          <p:cNvPr id="20" name="Прямоугольник 19"/>
          <p:cNvSpPr/>
          <p:nvPr/>
        </p:nvSpPr>
        <p:spPr>
          <a:xfrm>
            <a:off x="1427018" y="1723052"/>
            <a:ext cx="8789324" cy="2169825"/>
          </a:xfrm>
          <a:prstGeom prst="rect">
            <a:avLst/>
          </a:prstGeom>
        </p:spPr>
        <p:txBody>
          <a:bodyPr wrap="square">
            <a:spAutoFit/>
          </a:bodyPr>
          <a:lstStyle/>
          <a:p>
            <a:pPr algn="just"/>
            <a:r>
              <a:rPr lang="ru-RU" sz="1500" b="1" dirty="0">
                <a:solidFill>
                  <a:schemeClr val="bg1"/>
                </a:solidFill>
                <a:latin typeface="Times New Roman" pitchFamily="18" charset="0"/>
                <a:cs typeface="Times New Roman" pitchFamily="18" charset="0"/>
              </a:rPr>
              <a:t>Для реализации нашего проекта необходимо приобрести: борцовский ковер, купальный шатер (в том числе пол), табло для проведения соревнований, комплект акустической системы  для  проведения мероприятий, трибуны, входные арки, арка для фотозоны. Общая стоимость 1 997 610,00 (один миллион девятьсот девяноста семь тысяч шестьсот десять) рублей 00.  В связи с тем, что по условиям конкурсного отбора участники должны предоставить долю инициативных платежей не менее 10 процентов от общей суммы инициативного проекта, которая составляет 199 761 (сто девяноста девять тысяч семьсот шестьдесят один) рубль 00 копеек. Мы, тренеры г. Байкальска по вольной борьбе, просим Вас оказать финансовую поддержку для реализации проекта «Фестиваль вольной борьбы на Байкале». За ранее благодарим Вас!</a:t>
            </a:r>
            <a:endParaRPr lang="ru-RU" sz="15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35824260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38A57095-DE80-2930-B860-AA6998FCEB48}">
                <a14:useLocalDpi xmlns="" xmlns:p14="http://schemas.microsoft.com/office/powerpoint/2010/main" xmlns:a14="http://schemas.microsoft.com/office/drawing/2010/main" val="0"/>
              </a:ext>
            </a:extLst>
          </a:blip>
          <a:srcRect/>
          <a:stretch>
            <a:fillRect/>
          </a:stretch>
        </p:blipFill>
        <p:spPr>
          <a:xfrm>
            <a:off x="-381000" y="3225800"/>
            <a:ext cx="11410950" cy="3829050"/>
          </a:xfrm>
          <a:prstGeom prst="rect">
            <a:avLst/>
          </a:prstGeom>
        </p:spPr>
      </p:pic>
      <p:pic>
        <p:nvPicPr>
          <p:cNvPr id="3" name="Рисунок 3"/>
          <p:cNvPicPr>
            <a:picLocks noChangeAspect="1"/>
          </p:cNvPicPr>
          <p:nvPr/>
        </p:nvPicPr>
        <p:blipFill>
          <a:blip r:embed="rId3" cstate="print">
            <a:alphaModFix/>
            <a:extLst>
              <a:ext uri="{0437946B-78E5-99F7-BDFE-9887459260DF}">
                <a14:useLocalDpi xmlns="" xmlns:p14="http://schemas.microsoft.com/office/powerpoint/2010/main" xmlns:a14="http://schemas.microsoft.com/office/drawing/2010/main" val="0"/>
              </a:ext>
            </a:extLst>
          </a:blip>
          <a:srcRect/>
          <a:stretch>
            <a:fillRect/>
          </a:stretch>
        </p:blipFill>
        <p:spPr>
          <a:xfrm>
            <a:off x="-222250" y="1485900"/>
            <a:ext cx="11976100" cy="5568950"/>
          </a:xfrm>
          <a:prstGeom prst="rect">
            <a:avLst/>
          </a:prstGeom>
        </p:spPr>
      </p:pic>
      <p:sp>
        <p:nvSpPr>
          <p:cNvPr id="4" name="Прямоугольник 4"/>
          <p:cNvSpPr/>
          <p:nvPr/>
        </p:nvSpPr>
        <p:spPr>
          <a:xfrm>
            <a:off x="889000" y="120650"/>
            <a:ext cx="10636250" cy="1181100"/>
          </a:xfrm>
          <a:prstGeom prst="rect">
            <a:avLst/>
          </a:prstGeom>
          <a:noFill/>
          <a:ln w="0"/>
        </p:spPr>
        <p:txBody>
          <a:bodyPr lIns="0" tIns="0" rIns="0" bIns="0" rtlCol="0" anchor="ctr"/>
          <a:lstStyle/>
          <a:p>
            <a:pPr algn="l"/>
            <a:r>
              <a:rPr lang="ru-RU" sz="3774" b="0" dirty="0">
                <a:solidFill>
                  <a:srgbClr val="2F80EA">
                    <a:lumMod val="100000"/>
                    <a:alpha val="100000"/>
                  </a:srgbClr>
                </a:solidFill>
                <a:latin typeface="Oswald" panose="020B0A04020102020204" pitchFamily="34" charset="0"/>
              </a:rPr>
              <a:t>Проблемы формирования интереса к спорту у детей : </a:t>
            </a:r>
            <a:endParaRPr lang="ru-RU" sz="3774" b="0" dirty="0">
              <a:solidFill>
                <a:srgbClr val="2F80EA">
                  <a:lumMod val="100000"/>
                </a:srgbClr>
              </a:solidFill>
              <a:latin typeface="Oswald" panose="020B0A04020102020204" pitchFamily="34" charset="0"/>
            </a:endParaRPr>
          </a:p>
        </p:txBody>
      </p:sp>
      <p:pic>
        <p:nvPicPr>
          <p:cNvPr id="5" name="Рисунок 5"/>
          <p:cNvPicPr>
            <a:picLocks noChangeAspect="1"/>
          </p:cNvPicPr>
          <p:nvPr/>
        </p:nvPicPr>
        <p:blipFill>
          <a:blip r:embed="rId4" cstate="print">
            <a:alphaModFix/>
            <a:extLst>
              <a:ext uri="{230F7BE4-0BD9-04F1-03CB-7F2E5F5541B8}">
                <a14:useLocalDpi xmlns="" xmlns:p14="http://schemas.microsoft.com/office/powerpoint/2010/main" xmlns:a14="http://schemas.microsoft.com/office/drawing/2010/main" val="0"/>
              </a:ext>
            </a:extLst>
          </a:blip>
          <a:srcRect/>
          <a:stretch>
            <a:fillRect/>
          </a:stretch>
        </p:blipFill>
        <p:spPr>
          <a:xfrm>
            <a:off x="10102850" y="-298450"/>
            <a:ext cx="2495550" cy="5715000"/>
          </a:xfrm>
          <a:prstGeom prst="rect">
            <a:avLst/>
          </a:prstGeom>
        </p:spPr>
      </p:pic>
      <p:pic>
        <p:nvPicPr>
          <p:cNvPr id="6" name="Рисунок 6"/>
          <p:cNvPicPr>
            <a:picLocks noChangeAspect="1"/>
          </p:cNvPicPr>
          <p:nvPr/>
        </p:nvPicPr>
        <p:blipFill>
          <a:blip r:embed="rId5" cstate="print">
            <a:alphaModFix/>
            <a:extLst>
              <a:ext uri="{BEE79C28-1F6C-6785-9082-1BF096AAED0E}">
                <a14:useLocalDpi xmlns="" xmlns:p14="http://schemas.microsoft.com/office/powerpoint/2010/main" xmlns:a14="http://schemas.microsoft.com/office/drawing/2010/main" val="0"/>
              </a:ext>
            </a:extLst>
          </a:blip>
          <a:srcRect t="3791" b="3900"/>
          <a:stretch>
            <a:fillRect/>
          </a:stretch>
        </p:blipFill>
        <p:spPr>
          <a:xfrm>
            <a:off x="7054850" y="2660650"/>
            <a:ext cx="5861050" cy="5410200"/>
          </a:xfrm>
          <a:prstGeom prst="roundRect">
            <a:avLst>
              <a:gd name="adj" fmla="val 50000"/>
            </a:avLst>
          </a:prstGeom>
        </p:spPr>
      </p:pic>
      <p:sp>
        <p:nvSpPr>
          <p:cNvPr id="7" name="Прямоугольник 7"/>
          <p:cNvSpPr/>
          <p:nvPr/>
        </p:nvSpPr>
        <p:spPr>
          <a:xfrm>
            <a:off x="349250" y="1581150"/>
            <a:ext cx="2997200" cy="762000"/>
          </a:xfrm>
          <a:prstGeom prst="rect">
            <a:avLst/>
          </a:prstGeom>
          <a:noFill/>
          <a:ln w="0"/>
          <a:effectLst>
            <a:outerShdw blurRad="635000" dist="88900" dir="2400000" sx="98000" sy="98000" algn="ctr" rotWithShape="0">
              <a:srgbClr val="000000">
                <a:alpha val="20000"/>
              </a:srgbClr>
            </a:outerShdw>
          </a:effectLst>
        </p:spPr>
        <p:txBody>
          <a:bodyPr lIns="0" tIns="0" rIns="0" bIns="0" rtlCol="0" anchor="ctr"/>
          <a:lstStyle/>
          <a:p>
            <a:pPr algn="l"/>
            <a:r>
              <a:rPr lang="ru-RU" sz="1225" b="0" dirty="0">
                <a:solidFill>
                  <a:srgbClr val="2F80EA">
                    <a:lumMod val="100000"/>
                    <a:alpha val="100000"/>
                  </a:srgbClr>
                </a:solidFill>
                <a:effectLst>
                  <a:outerShdw blurRad="635000" dist="88900" dir="2400000" sx="98000" sy="98000" algn="ctr" rotWithShape="0">
                    <a:srgbClr val="000000">
                      <a:alpha val="20000"/>
                    </a:srgbClr>
                  </a:outerShdw>
                </a:effectLst>
                <a:latin typeface="Montserrat" panose="020B0A04020102020204" pitchFamily="34" charset="0"/>
              </a:rPr>
              <a:t>1. Цифровой аддикцией (зависимость гаджетов, интернета, игр, соцсетей) подрастающего поколения. </a:t>
            </a:r>
            <a:endParaRPr lang="ru-RU" sz="1225" b="0" dirty="0">
              <a:solidFill>
                <a:srgbClr val="2F80EA">
                  <a:lumMod val="100000"/>
                </a:srgbClr>
              </a:solidFill>
              <a:latin typeface="Montserrat" panose="020B0A04020102020204" pitchFamily="34" charset="0"/>
            </a:endParaRPr>
          </a:p>
        </p:txBody>
      </p:sp>
      <p:sp>
        <p:nvSpPr>
          <p:cNvPr id="8" name="ellipse 8"/>
          <p:cNvSpPr/>
          <p:nvPr/>
        </p:nvSpPr>
        <p:spPr>
          <a:xfrm>
            <a:off x="1365250" y="6426200"/>
            <a:ext cx="139700" cy="139700"/>
          </a:xfrm>
          <a:prstGeom prst="ellipse">
            <a:avLst/>
          </a:prstGeom>
          <a:solidFill>
            <a:schemeClr val="accent2">
              <a:lumMod val="100000"/>
              <a:lumOff val="0"/>
              <a:alpha val="100000"/>
            </a:schemeClr>
          </a:solidFill>
          <a:ln w="0"/>
        </p:spPr>
      </p:sp>
      <p:sp>
        <p:nvSpPr>
          <p:cNvPr id="9" name="ellipse 9"/>
          <p:cNvSpPr/>
          <p:nvPr/>
        </p:nvSpPr>
        <p:spPr>
          <a:xfrm>
            <a:off x="4660900" y="6223000"/>
            <a:ext cx="114300" cy="114300"/>
          </a:xfrm>
          <a:prstGeom prst="ellipse">
            <a:avLst/>
          </a:prstGeom>
          <a:solidFill>
            <a:srgbClr val="2F80EA">
              <a:lumMod val="100000"/>
              <a:lumOff val="0"/>
              <a:alpha val="100000"/>
            </a:srgbClr>
          </a:solidFill>
          <a:ln w="0"/>
        </p:spPr>
      </p:sp>
      <p:sp>
        <p:nvSpPr>
          <p:cNvPr id="10" name="ellipse 10"/>
          <p:cNvSpPr/>
          <p:nvPr/>
        </p:nvSpPr>
        <p:spPr>
          <a:xfrm>
            <a:off x="171450" y="711200"/>
            <a:ext cx="165100" cy="165100"/>
          </a:xfrm>
          <a:prstGeom prst="ellipse">
            <a:avLst/>
          </a:prstGeom>
          <a:solidFill>
            <a:srgbClr val="2F80EA">
              <a:lumMod val="100000"/>
              <a:lumOff val="0"/>
              <a:alpha val="100000"/>
            </a:srgbClr>
          </a:solidFill>
          <a:ln w="0"/>
        </p:spPr>
      </p:sp>
      <p:sp>
        <p:nvSpPr>
          <p:cNvPr id="11" name="ellipse 11"/>
          <p:cNvSpPr/>
          <p:nvPr/>
        </p:nvSpPr>
        <p:spPr>
          <a:xfrm>
            <a:off x="457200" y="5803900"/>
            <a:ext cx="209550" cy="209550"/>
          </a:xfrm>
          <a:prstGeom prst="ellipse">
            <a:avLst/>
          </a:prstGeom>
          <a:solidFill>
            <a:schemeClr val="accent2">
              <a:lumMod val="100000"/>
              <a:lumOff val="0"/>
              <a:alpha val="100000"/>
            </a:schemeClr>
          </a:solidFill>
          <a:ln w="0"/>
        </p:spPr>
      </p:sp>
      <p:pic>
        <p:nvPicPr>
          <p:cNvPr id="12" name="Рисунок 12"/>
          <p:cNvPicPr>
            <a:picLocks noChangeAspect="1"/>
          </p:cNvPicPr>
          <p:nvPr/>
        </p:nvPicPr>
        <p:blipFill>
          <a:blip r:embed="rId6" cstate="print">
            <a:alphaModFix/>
            <a:extLst>
              <a:ext uri="{3F2F3A66-5211-4C76-5125-B2B5DB47A648}">
                <a14:useLocalDpi xmlns="" xmlns:p14="http://schemas.microsoft.com/office/powerpoint/2010/main" xmlns:a14="http://schemas.microsoft.com/office/drawing/2010/main" val="0"/>
              </a:ext>
            </a:extLst>
          </a:blip>
          <a:srcRect/>
          <a:stretch>
            <a:fillRect/>
          </a:stretch>
        </p:blipFill>
        <p:spPr>
          <a:xfrm rot="20400000">
            <a:off x="3511550" y="2019300"/>
            <a:ext cx="2025650" cy="501650"/>
          </a:xfrm>
          <a:prstGeom prst="rect">
            <a:avLst/>
          </a:prstGeom>
        </p:spPr>
      </p:pic>
      <p:pic>
        <p:nvPicPr>
          <p:cNvPr id="13" name="Рисунок 13"/>
          <p:cNvPicPr>
            <a:picLocks noChangeAspect="1"/>
          </p:cNvPicPr>
          <p:nvPr/>
        </p:nvPicPr>
        <p:blipFill>
          <a:blip r:embed="rId7" cstate="print">
            <a:alphaModFix/>
            <a:extLst>
              <a:ext uri="{D1AD4C83-528A-8B5E-3E8A-014CC8BA76AF}">
                <a14:useLocalDpi xmlns="" xmlns:p14="http://schemas.microsoft.com/office/powerpoint/2010/main" xmlns:a14="http://schemas.microsoft.com/office/drawing/2010/main" val="0"/>
              </a:ext>
            </a:extLst>
          </a:blip>
          <a:srcRect/>
          <a:stretch>
            <a:fillRect/>
          </a:stretch>
        </p:blipFill>
        <p:spPr>
          <a:xfrm>
            <a:off x="3917950" y="2057400"/>
            <a:ext cx="3219450" cy="3219450"/>
          </a:xfrm>
          <a:prstGeom prst="roundRect">
            <a:avLst>
              <a:gd name="adj" fmla="val 50000"/>
            </a:avLst>
          </a:prstGeom>
        </p:spPr>
      </p:pic>
      <p:sp>
        <p:nvSpPr>
          <p:cNvPr id="14" name="ellipse 14"/>
          <p:cNvSpPr/>
          <p:nvPr/>
        </p:nvSpPr>
        <p:spPr>
          <a:xfrm>
            <a:off x="349250" y="5327650"/>
            <a:ext cx="241300" cy="241300"/>
          </a:xfrm>
          <a:prstGeom prst="ellipse">
            <a:avLst/>
          </a:prstGeom>
          <a:solidFill>
            <a:schemeClr val="accent1">
              <a:lumMod val="100000"/>
              <a:lumOff val="0"/>
              <a:alpha val="0"/>
            </a:schemeClr>
          </a:solidFill>
          <a:ln w="9525">
            <a:solidFill>
              <a:schemeClr val="accent2">
                <a:lumMod val="100000"/>
                <a:alpha val="100000"/>
              </a:schemeClr>
            </a:solidFill>
            <a:miter lim="800000"/>
          </a:ln>
        </p:spPr>
      </p:sp>
      <p:sp>
        <p:nvSpPr>
          <p:cNvPr id="15" name="Прямоугольник 15"/>
          <p:cNvSpPr/>
          <p:nvPr/>
        </p:nvSpPr>
        <p:spPr>
          <a:xfrm>
            <a:off x="336550" y="2559050"/>
            <a:ext cx="2997200" cy="571500"/>
          </a:xfrm>
          <a:prstGeom prst="rect">
            <a:avLst/>
          </a:prstGeom>
          <a:noFill/>
          <a:ln w="0"/>
          <a:effectLst>
            <a:outerShdw blurRad="635000" dist="88900" dir="2400000" sx="98000" sy="98000" algn="ctr" rotWithShape="0">
              <a:srgbClr val="000000">
                <a:alpha val="20000"/>
              </a:srgbClr>
            </a:outerShdw>
          </a:effectLst>
        </p:spPr>
        <p:txBody>
          <a:bodyPr lIns="0" tIns="0" rIns="0" bIns="0" rtlCol="0" anchor="ctr"/>
          <a:lstStyle/>
          <a:p>
            <a:pPr algn="l"/>
            <a:r>
              <a:rPr lang="ru-RU" sz="1225" b="0" dirty="0">
                <a:solidFill>
                  <a:srgbClr val="2F80EA">
                    <a:lumMod val="100000"/>
                    <a:alpha val="100000"/>
                  </a:srgbClr>
                </a:solidFill>
                <a:effectLst>
                  <a:outerShdw blurRad="635000" dist="88900" dir="2400000" sx="98000" sy="98000" algn="ctr" rotWithShape="0">
                    <a:srgbClr val="000000">
                      <a:alpha val="20000"/>
                    </a:srgbClr>
                  </a:outerShdw>
                </a:effectLst>
                <a:latin typeface="Montserrat" panose="020B0A04020102020204" pitchFamily="34" charset="0"/>
              </a:rPr>
              <a:t>2. Отсутствие интереса молодёжи к спорту связанное с недостатком мотивации. </a:t>
            </a:r>
            <a:endParaRPr lang="ru-RU" sz="1225" b="0" dirty="0">
              <a:solidFill>
                <a:srgbClr val="2F80EA">
                  <a:lumMod val="100000"/>
                </a:srgbClr>
              </a:solidFill>
              <a:latin typeface="Montserrat" panose="020B0A04020102020204" pitchFamily="34" charset="0"/>
            </a:endParaRPr>
          </a:p>
        </p:txBody>
      </p:sp>
      <p:sp>
        <p:nvSpPr>
          <p:cNvPr id="16" name="ellipse 16"/>
          <p:cNvSpPr/>
          <p:nvPr/>
        </p:nvSpPr>
        <p:spPr>
          <a:xfrm>
            <a:off x="3752850" y="1892300"/>
            <a:ext cx="165100" cy="165100"/>
          </a:xfrm>
          <a:prstGeom prst="ellipse">
            <a:avLst/>
          </a:prstGeom>
          <a:solidFill>
            <a:schemeClr val="accent2">
              <a:lumMod val="100000"/>
              <a:lumOff val="0"/>
              <a:alpha val="100000"/>
            </a:schemeClr>
          </a:solidFill>
          <a:ln w="0"/>
        </p:spPr>
      </p:sp>
      <p:sp>
        <p:nvSpPr>
          <p:cNvPr id="17" name="ellipse 17"/>
          <p:cNvSpPr/>
          <p:nvPr/>
        </p:nvSpPr>
        <p:spPr>
          <a:xfrm>
            <a:off x="4286250" y="1765300"/>
            <a:ext cx="165100" cy="165100"/>
          </a:xfrm>
          <a:prstGeom prst="ellipse">
            <a:avLst/>
          </a:prstGeom>
          <a:solidFill>
            <a:srgbClr val="2F80EA">
              <a:lumMod val="100000"/>
              <a:lumOff val="0"/>
              <a:alpha val="100000"/>
            </a:srgbClr>
          </a:solidFill>
          <a:ln w="0"/>
        </p:spPr>
      </p:sp>
      <p:sp>
        <p:nvSpPr>
          <p:cNvPr id="18" name="Прямоугольник 18"/>
          <p:cNvSpPr/>
          <p:nvPr/>
        </p:nvSpPr>
        <p:spPr>
          <a:xfrm>
            <a:off x="609600" y="2190750"/>
            <a:ext cx="5486400" cy="184150"/>
          </a:xfrm>
          <a:prstGeom prst="rect">
            <a:avLst/>
          </a:prstGeom>
          <a:noFill/>
          <a:ln w="0"/>
        </p:spPr>
        <p:txBody>
          <a:bodyPr lIns="0" tIns="0" rIns="0" bIns="0" rtlCol="0" anchor="ctr"/>
          <a:lstStyle/>
          <a:p>
            <a:pPr marL="0" indent="142344">
              <a:buFont typeface="Roboto Condensed" panose="020B0604020202020204" pitchFamily="34" charset="0"/>
              <a:buChar char="•"/>
            </a:pPr>
            <a:endParaRPr lang="ru-RU" dirty="0"/>
          </a:p>
        </p:txBody>
      </p:sp>
      <p:sp>
        <p:nvSpPr>
          <p:cNvPr id="19" name="Прямоугольник 19"/>
          <p:cNvSpPr/>
          <p:nvPr/>
        </p:nvSpPr>
        <p:spPr>
          <a:xfrm>
            <a:off x="349250" y="3378200"/>
            <a:ext cx="2997200" cy="571500"/>
          </a:xfrm>
          <a:prstGeom prst="rect">
            <a:avLst/>
          </a:prstGeom>
          <a:noFill/>
          <a:ln w="0"/>
          <a:effectLst>
            <a:outerShdw blurRad="635000" dist="88900" dir="2400000" sx="98000" sy="98000" algn="ctr" rotWithShape="0">
              <a:srgbClr val="000000">
                <a:alpha val="20000"/>
              </a:srgbClr>
            </a:outerShdw>
          </a:effectLst>
        </p:spPr>
        <p:txBody>
          <a:bodyPr lIns="0" tIns="0" rIns="0" bIns="0" rtlCol="0" anchor="ctr"/>
          <a:lstStyle/>
          <a:p>
            <a:pPr algn="l"/>
            <a:r>
              <a:rPr lang="ru-RU" sz="1225" b="0" dirty="0">
                <a:solidFill>
                  <a:srgbClr val="2F80EA">
                    <a:lumMod val="100000"/>
                    <a:alpha val="100000"/>
                  </a:srgbClr>
                </a:solidFill>
                <a:effectLst>
                  <a:outerShdw blurRad="635000" dist="88900" dir="2400000" sx="98000" sy="98000" algn="ctr" rotWithShape="0">
                    <a:srgbClr val="000000">
                      <a:alpha val="20000"/>
                    </a:srgbClr>
                  </a:outerShdw>
                </a:effectLst>
                <a:latin typeface="Montserrat" panose="020B0A04020102020204" pitchFamily="34" charset="0"/>
              </a:rPr>
              <a:t>3. Недостаточное понимание важности регулярных занятий спортом.</a:t>
            </a:r>
            <a:endParaRPr lang="ru-RU" sz="1225" b="0" dirty="0">
              <a:solidFill>
                <a:srgbClr val="2F80EA">
                  <a:lumMod val="100000"/>
                </a:srgbClr>
              </a:solidFill>
              <a:latin typeface="Montserrat" panose="020B0A04020102020204" pitchFamily="34" charset="0"/>
            </a:endParaRPr>
          </a:p>
        </p:txBody>
      </p:sp>
    </p:spTree>
    <p:extLst>
      <p:ext uri="{BB962C8B-B14F-4D97-AF65-F5344CB8AC3E}">
        <p14:creationId xmlns:p14="http://schemas.microsoft.com/office/powerpoint/2010/main" val="3582426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2F80EA">
                <a:lumMod val="100000"/>
              </a:srgbClr>
            </a:gs>
            <a:gs pos="97000">
              <a:schemeClr val="accent1">
                <a:lumMod val="100000"/>
              </a:schemeClr>
            </a:gs>
          </a:gsLst>
          <a:lin ang="2700000" scaled="1"/>
          <a:tileRect/>
        </a:gra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1E657687-5E87-067C-88C5-E466A9CD3850}">
                <a14:useLocalDpi xmlns="" xmlns:p14="http://schemas.microsoft.com/office/powerpoint/2010/main" xmlns:a14="http://schemas.microsoft.com/office/drawing/2010/main" val="0"/>
              </a:ext>
            </a:extLst>
          </a:blip>
          <a:srcRect/>
          <a:stretch>
            <a:fillRect/>
          </a:stretch>
        </p:blipFill>
        <p:spPr>
          <a:xfrm>
            <a:off x="44450" y="5429250"/>
            <a:ext cx="5194300" cy="1339850"/>
          </a:xfrm>
          <a:prstGeom prst="rect">
            <a:avLst/>
          </a:prstGeom>
        </p:spPr>
      </p:pic>
      <p:pic>
        <p:nvPicPr>
          <p:cNvPr id="3" name="Рисунок 3"/>
          <p:cNvPicPr>
            <a:picLocks noChangeAspect="1"/>
          </p:cNvPicPr>
          <p:nvPr/>
        </p:nvPicPr>
        <p:blipFill>
          <a:blip r:embed="rId3" cstate="print">
            <a:alphaModFix/>
            <a:extLst>
              <a:ext uri="{58B78333-7D85-0379-E70F-5DCC06987FDE}">
                <a14:useLocalDpi xmlns="" xmlns:p14="http://schemas.microsoft.com/office/powerpoint/2010/main" xmlns:a14="http://schemas.microsoft.com/office/drawing/2010/main" val="0"/>
              </a:ext>
            </a:extLst>
          </a:blip>
          <a:srcRect/>
          <a:stretch>
            <a:fillRect/>
          </a:stretch>
        </p:blipFill>
        <p:spPr>
          <a:xfrm>
            <a:off x="-171450" y="-311150"/>
            <a:ext cx="10134600" cy="4648200"/>
          </a:xfrm>
          <a:prstGeom prst="rect">
            <a:avLst/>
          </a:prstGeom>
        </p:spPr>
      </p:pic>
      <p:pic>
        <p:nvPicPr>
          <p:cNvPr id="4" name="Рисунок 4"/>
          <p:cNvPicPr>
            <a:picLocks noChangeAspect="1"/>
          </p:cNvPicPr>
          <p:nvPr/>
        </p:nvPicPr>
        <p:blipFill>
          <a:blip r:embed="rId4" cstate="print">
            <a:alphaModFix/>
            <a:extLst>
              <a:ext uri="{DA134FCC-6EE5-5CE9-BB67-431976916988}">
                <a14:useLocalDpi xmlns="" xmlns:p14="http://schemas.microsoft.com/office/powerpoint/2010/main" xmlns:a14="http://schemas.microsoft.com/office/drawing/2010/main" val="0"/>
              </a:ext>
            </a:extLst>
          </a:blip>
          <a:srcRect/>
          <a:stretch>
            <a:fillRect/>
          </a:stretch>
        </p:blipFill>
        <p:spPr>
          <a:xfrm>
            <a:off x="-1187450" y="-1085850"/>
            <a:ext cx="8597900" cy="1543050"/>
          </a:xfrm>
          <a:prstGeom prst="rect">
            <a:avLst/>
          </a:prstGeom>
        </p:spPr>
      </p:pic>
      <p:sp>
        <p:nvSpPr>
          <p:cNvPr id="5" name="Прямоугольник 5"/>
          <p:cNvSpPr/>
          <p:nvPr/>
        </p:nvSpPr>
        <p:spPr>
          <a:xfrm>
            <a:off x="996950" y="5346700"/>
            <a:ext cx="4025900" cy="457200"/>
          </a:xfrm>
          <a:prstGeom prst="rect">
            <a:avLst/>
          </a:prstGeom>
          <a:noFill/>
          <a:ln w="0"/>
        </p:spPr>
        <p:txBody>
          <a:bodyPr lIns="0" tIns="0" rIns="0" bIns="0" rtlCol="0" anchor="ctr"/>
          <a:lstStyle/>
          <a:p>
            <a:pPr algn="ctr"/>
            <a:r>
              <a:rPr lang="ru-RU" sz="1470" b="0" dirty="0">
                <a:solidFill>
                  <a:srgbClr val="FFFFFF">
                    <a:lumMod val="100000"/>
                    <a:alpha val="100000"/>
                  </a:srgbClr>
                </a:solidFill>
                <a:latin typeface="Montserrat" panose="020B0A04020102020204" pitchFamily="34" charset="0"/>
              </a:rPr>
              <a:t>Первый день.
"День с чемпионом"</a:t>
            </a:r>
            <a:endParaRPr lang="ru-RU" sz="1470" b="0" dirty="0">
              <a:solidFill>
                <a:srgbClr val="FFFFFF">
                  <a:lumMod val="100000"/>
                </a:srgbClr>
              </a:solidFill>
              <a:latin typeface="Montserrat" panose="020B0A04020102020204" pitchFamily="34" charset="0"/>
            </a:endParaRPr>
          </a:p>
        </p:txBody>
      </p:sp>
      <p:pic>
        <p:nvPicPr>
          <p:cNvPr id="6" name="Рисунок 6"/>
          <p:cNvPicPr>
            <a:picLocks noChangeAspect="1"/>
          </p:cNvPicPr>
          <p:nvPr/>
        </p:nvPicPr>
        <p:blipFill>
          <a:blip r:embed="rId5" cstate="print">
            <a:alphaModFix/>
            <a:extLst>
              <a:ext uri="{8F8B74EA-80CA-7B55-0406-B2F7FBF22FB7}">
                <a14:useLocalDpi xmlns="" xmlns:p14="http://schemas.microsoft.com/office/powerpoint/2010/main" xmlns:a14="http://schemas.microsoft.com/office/drawing/2010/main" val="0"/>
              </a:ext>
            </a:extLst>
          </a:blip>
          <a:srcRect/>
          <a:stretch>
            <a:fillRect/>
          </a:stretch>
        </p:blipFill>
        <p:spPr>
          <a:xfrm>
            <a:off x="9232900" y="2190750"/>
            <a:ext cx="3486150" cy="4826000"/>
          </a:xfrm>
          <a:prstGeom prst="rect">
            <a:avLst/>
          </a:prstGeom>
        </p:spPr>
      </p:pic>
      <p:pic>
        <p:nvPicPr>
          <p:cNvPr id="7" name="Рисунок 7"/>
          <p:cNvPicPr>
            <a:picLocks noChangeAspect="1"/>
          </p:cNvPicPr>
          <p:nvPr/>
        </p:nvPicPr>
        <p:blipFill>
          <a:blip r:embed="rId6" cstate="print">
            <a:alphaModFix/>
            <a:extLst>
              <a:ext uri="{91FACB88-DA4D-09C4-673D-F44DED8DA760}">
                <a14:useLocalDpi xmlns="" xmlns:p14="http://schemas.microsoft.com/office/powerpoint/2010/main" xmlns:a14="http://schemas.microsoft.com/office/drawing/2010/main" val="0"/>
              </a:ext>
            </a:extLst>
          </a:blip>
          <a:srcRect/>
          <a:stretch>
            <a:fillRect/>
          </a:stretch>
        </p:blipFill>
        <p:spPr>
          <a:xfrm>
            <a:off x="7188200" y="2152650"/>
            <a:ext cx="5403850" cy="5067300"/>
          </a:xfrm>
          <a:prstGeom prst="rect">
            <a:avLst/>
          </a:prstGeom>
        </p:spPr>
      </p:pic>
      <p:sp>
        <p:nvSpPr>
          <p:cNvPr id="8" name="ellipse 8"/>
          <p:cNvSpPr/>
          <p:nvPr/>
        </p:nvSpPr>
        <p:spPr>
          <a:xfrm>
            <a:off x="9607550" y="241300"/>
            <a:ext cx="165100" cy="165100"/>
          </a:xfrm>
          <a:prstGeom prst="ellipse">
            <a:avLst/>
          </a:prstGeom>
          <a:solidFill>
            <a:schemeClr val="accent2">
              <a:lumMod val="100000"/>
              <a:lumOff val="0"/>
              <a:alpha val="100000"/>
            </a:schemeClr>
          </a:solidFill>
          <a:ln w="0"/>
        </p:spPr>
      </p:sp>
      <p:sp>
        <p:nvSpPr>
          <p:cNvPr id="9" name="ellipse 9"/>
          <p:cNvSpPr/>
          <p:nvPr/>
        </p:nvSpPr>
        <p:spPr>
          <a:xfrm>
            <a:off x="11582400" y="1670050"/>
            <a:ext cx="342900" cy="3429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10" name="ellipse 10"/>
          <p:cNvSpPr/>
          <p:nvPr/>
        </p:nvSpPr>
        <p:spPr>
          <a:xfrm>
            <a:off x="11512550" y="336550"/>
            <a:ext cx="241300" cy="2413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11" name="ellipse 11"/>
          <p:cNvSpPr/>
          <p:nvPr/>
        </p:nvSpPr>
        <p:spPr>
          <a:xfrm>
            <a:off x="2457450" y="241300"/>
            <a:ext cx="374650" cy="374650"/>
          </a:xfrm>
          <a:prstGeom prst="ellipse">
            <a:avLst/>
          </a:prstGeom>
          <a:solidFill>
            <a:schemeClr val="accent1">
              <a:lumMod val="100000"/>
              <a:lumOff val="0"/>
              <a:alpha val="0"/>
            </a:schemeClr>
          </a:solidFill>
          <a:ln w="9525">
            <a:solidFill>
              <a:schemeClr val="accent2">
                <a:lumMod val="100000"/>
                <a:alpha val="100000"/>
              </a:schemeClr>
            </a:solidFill>
            <a:miter lim="800000"/>
          </a:ln>
        </p:spPr>
      </p:sp>
      <p:sp>
        <p:nvSpPr>
          <p:cNvPr id="12" name="ellipse 12"/>
          <p:cNvSpPr/>
          <p:nvPr/>
        </p:nvSpPr>
        <p:spPr>
          <a:xfrm>
            <a:off x="857250" y="2184400"/>
            <a:ext cx="241300" cy="241300"/>
          </a:xfrm>
          <a:prstGeom prst="ellipse">
            <a:avLst/>
          </a:prstGeom>
          <a:solidFill>
            <a:schemeClr val="accent2">
              <a:lumMod val="100000"/>
              <a:lumOff val="0"/>
              <a:alpha val="0"/>
            </a:schemeClr>
          </a:solidFill>
          <a:ln w="9525">
            <a:solidFill>
              <a:srgbClr val="FFFFFF">
                <a:lumMod val="100000"/>
                <a:alpha val="100000"/>
              </a:srgbClr>
            </a:solidFill>
            <a:miter lim="800000"/>
          </a:ln>
        </p:spPr>
      </p:sp>
      <p:sp>
        <p:nvSpPr>
          <p:cNvPr id="13" name="ellipse 13"/>
          <p:cNvSpPr/>
          <p:nvPr/>
        </p:nvSpPr>
        <p:spPr>
          <a:xfrm>
            <a:off x="9442450" y="6451600"/>
            <a:ext cx="165100" cy="165100"/>
          </a:xfrm>
          <a:prstGeom prst="ellipse">
            <a:avLst/>
          </a:prstGeom>
          <a:solidFill>
            <a:schemeClr val="accent2">
              <a:lumMod val="100000"/>
              <a:lumOff val="0"/>
              <a:alpha val="100000"/>
            </a:schemeClr>
          </a:solidFill>
          <a:ln w="0"/>
        </p:spPr>
      </p:sp>
      <p:sp>
        <p:nvSpPr>
          <p:cNvPr id="14" name="ellipse 14"/>
          <p:cNvSpPr/>
          <p:nvPr/>
        </p:nvSpPr>
        <p:spPr>
          <a:xfrm>
            <a:off x="1771650" y="615950"/>
            <a:ext cx="165100" cy="165100"/>
          </a:xfrm>
          <a:prstGeom prst="ellipse">
            <a:avLst/>
          </a:prstGeom>
          <a:solidFill>
            <a:schemeClr val="accent2">
              <a:lumMod val="100000"/>
              <a:lumOff val="0"/>
              <a:alpha val="100000"/>
            </a:schemeClr>
          </a:solidFill>
          <a:ln w="0"/>
        </p:spPr>
      </p:sp>
      <p:sp>
        <p:nvSpPr>
          <p:cNvPr id="15" name="ellipse 15"/>
          <p:cNvSpPr/>
          <p:nvPr/>
        </p:nvSpPr>
        <p:spPr>
          <a:xfrm>
            <a:off x="463550" y="5930900"/>
            <a:ext cx="165100" cy="165100"/>
          </a:xfrm>
          <a:prstGeom prst="ellipse">
            <a:avLst/>
          </a:prstGeom>
          <a:solidFill>
            <a:schemeClr val="accent2">
              <a:lumMod val="100000"/>
              <a:lumOff val="0"/>
              <a:alpha val="100000"/>
            </a:schemeClr>
          </a:solidFill>
          <a:ln w="0"/>
        </p:spPr>
      </p:sp>
      <p:sp>
        <p:nvSpPr>
          <p:cNvPr id="16" name="Прямоугольник 16"/>
          <p:cNvSpPr/>
          <p:nvPr/>
        </p:nvSpPr>
        <p:spPr>
          <a:xfrm>
            <a:off x="7061200" y="5340350"/>
            <a:ext cx="2825750" cy="457200"/>
          </a:xfrm>
          <a:prstGeom prst="rect">
            <a:avLst/>
          </a:prstGeom>
          <a:noFill/>
          <a:ln w="0"/>
        </p:spPr>
        <p:txBody>
          <a:bodyPr lIns="0" tIns="0" rIns="0" bIns="0" rtlCol="0" anchor="ctr"/>
          <a:lstStyle/>
          <a:p>
            <a:pPr algn="ctr"/>
            <a:r>
              <a:rPr lang="ru-RU" sz="1470" b="0" dirty="0">
                <a:solidFill>
                  <a:srgbClr val="FFFFFF">
                    <a:lumMod val="100000"/>
                    <a:alpha val="100000"/>
                  </a:srgbClr>
                </a:solidFill>
                <a:latin typeface="Montserrat" panose="020B0A04020102020204" pitchFamily="34" charset="0"/>
              </a:rPr>
              <a:t>Второй день. 
Турнир по вольной борьбе</a:t>
            </a:r>
            <a:endParaRPr lang="ru-RU" sz="1470" b="0" dirty="0">
              <a:solidFill>
                <a:srgbClr val="FFFFFF">
                  <a:lumMod val="100000"/>
                </a:srgbClr>
              </a:solidFill>
              <a:latin typeface="Montserrat" panose="020B0A04020102020204" pitchFamily="34" charset="0"/>
            </a:endParaRPr>
          </a:p>
        </p:txBody>
      </p:sp>
      <p:sp>
        <p:nvSpPr>
          <p:cNvPr id="17" name="Прямоугольник 17"/>
          <p:cNvSpPr/>
          <p:nvPr/>
        </p:nvSpPr>
        <p:spPr>
          <a:xfrm>
            <a:off x="628650" y="831850"/>
            <a:ext cx="10490200" cy="1181100"/>
          </a:xfrm>
          <a:prstGeom prst="rect">
            <a:avLst/>
          </a:prstGeom>
          <a:noFill/>
          <a:ln w="0"/>
        </p:spPr>
        <p:txBody>
          <a:bodyPr lIns="0" tIns="0" rIns="0" bIns="0" rtlCol="0" anchor="ctr"/>
          <a:lstStyle/>
          <a:p>
            <a:pPr algn="ctr"/>
            <a:r>
              <a:rPr lang="ru-RU" sz="3774" b="0" dirty="0">
                <a:solidFill>
                  <a:srgbClr val="FFFFFF">
                    <a:lumMod val="100000"/>
                    <a:alpha val="100000"/>
                  </a:srgbClr>
                </a:solidFill>
                <a:latin typeface="Oswald" panose="020B0A04020102020204" pitchFamily="34" charset="0"/>
              </a:rPr>
              <a:t>Для решение проблем мы предлагаем провести двухдневный фестиваль Вольной борьбы: </a:t>
            </a:r>
            <a:endParaRPr lang="ru-RU" sz="3774" b="0" dirty="0">
              <a:solidFill>
                <a:srgbClr val="FFFFFF">
                  <a:lumMod val="100000"/>
                </a:srgbClr>
              </a:solidFill>
              <a:latin typeface="Oswald" panose="020B0A04020102020204" pitchFamily="34" charset="0"/>
            </a:endParaRPr>
          </a:p>
        </p:txBody>
      </p:sp>
      <p:pic>
        <p:nvPicPr>
          <p:cNvPr id="18" name="Рисунок 18"/>
          <p:cNvPicPr>
            <a:picLocks noChangeAspect="1"/>
          </p:cNvPicPr>
          <p:nvPr/>
        </p:nvPicPr>
        <p:blipFill>
          <a:blip r:embed="rId7" cstate="print">
            <a:alphaModFix/>
            <a:extLst>
              <a:ext uri="{824DBA21-EB3C-989C-670A-E87C8FC871E0}">
                <a14:useLocalDpi xmlns="" xmlns:p14="http://schemas.microsoft.com/office/powerpoint/2010/main" xmlns:a14="http://schemas.microsoft.com/office/drawing/2010/main" val="0"/>
              </a:ext>
            </a:extLst>
          </a:blip>
          <a:srcRect r="-399" b="-854"/>
          <a:stretch>
            <a:fillRect/>
          </a:stretch>
        </p:blipFill>
        <p:spPr>
          <a:xfrm>
            <a:off x="6769100" y="2305050"/>
            <a:ext cx="3194050" cy="2997200"/>
          </a:xfrm>
          <a:prstGeom prst="roundRect">
            <a:avLst>
              <a:gd name="adj" fmla="val 50000"/>
            </a:avLst>
          </a:prstGeom>
        </p:spPr>
      </p:pic>
      <p:pic>
        <p:nvPicPr>
          <p:cNvPr id="19" name="Рисунок 19"/>
          <p:cNvPicPr>
            <a:picLocks noChangeAspect="1"/>
          </p:cNvPicPr>
          <p:nvPr/>
        </p:nvPicPr>
        <p:blipFill>
          <a:blip r:embed="rId8" cstate="print">
            <a:alphaModFix/>
            <a:extLst>
              <a:ext uri="{2D96F7CF-D035-976B-774D-92371586AD4A}">
                <a14:useLocalDpi xmlns="" xmlns:p14="http://schemas.microsoft.com/office/powerpoint/2010/main" xmlns:a14="http://schemas.microsoft.com/office/drawing/2010/main" val="0"/>
              </a:ext>
            </a:extLst>
          </a:blip>
          <a:srcRect b="414"/>
          <a:stretch>
            <a:fillRect/>
          </a:stretch>
        </p:blipFill>
        <p:spPr>
          <a:xfrm>
            <a:off x="1289050" y="2190750"/>
            <a:ext cx="3276600" cy="3054350"/>
          </a:xfrm>
          <a:prstGeom prst="roundRect">
            <a:avLst>
              <a:gd name="adj" fmla="val 50000"/>
            </a:avLst>
          </a:prstGeom>
        </p:spPr>
      </p:pic>
    </p:spTree>
    <p:extLst>
      <p:ext uri="{BB962C8B-B14F-4D97-AF65-F5344CB8AC3E}">
        <p14:creationId xmlns:p14="http://schemas.microsoft.com/office/powerpoint/2010/main" val="35824260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CEC4853F-CD8B-3F0F-424C-0099D152A72E}">
                <a14:useLocalDpi xmlns="" xmlns:p14="http://schemas.microsoft.com/office/powerpoint/2010/main" xmlns:a14="http://schemas.microsoft.com/office/drawing/2010/main" val="0"/>
              </a:ext>
            </a:extLst>
          </a:blip>
          <a:srcRect/>
          <a:stretch>
            <a:fillRect/>
          </a:stretch>
        </p:blipFill>
        <p:spPr>
          <a:xfrm>
            <a:off x="9207500" y="368300"/>
            <a:ext cx="2978150" cy="4064000"/>
          </a:xfrm>
          <a:prstGeom prst="rect">
            <a:avLst/>
          </a:prstGeom>
        </p:spPr>
      </p:pic>
      <p:pic>
        <p:nvPicPr>
          <p:cNvPr id="3" name="Рисунок 3"/>
          <p:cNvPicPr>
            <a:picLocks noChangeAspect="1"/>
          </p:cNvPicPr>
          <p:nvPr/>
        </p:nvPicPr>
        <p:blipFill>
          <a:blip r:embed="rId3" cstate="print">
            <a:alphaModFix/>
            <a:extLst>
              <a:ext uri="{5A2C0299-80EB-B4F2-9B26-2B3609757D79}">
                <a14:useLocalDpi xmlns="" xmlns:p14="http://schemas.microsoft.com/office/powerpoint/2010/main" xmlns:a14="http://schemas.microsoft.com/office/drawing/2010/main" val="0"/>
              </a:ext>
            </a:extLst>
          </a:blip>
          <a:srcRect/>
          <a:stretch>
            <a:fillRect/>
          </a:stretch>
        </p:blipFill>
        <p:spPr>
          <a:xfrm>
            <a:off x="-234950" y="-69850"/>
            <a:ext cx="5022850" cy="3651250"/>
          </a:xfrm>
          <a:prstGeom prst="rect">
            <a:avLst/>
          </a:prstGeom>
        </p:spPr>
      </p:pic>
      <p:pic>
        <p:nvPicPr>
          <p:cNvPr id="4" name="Рисунок 4"/>
          <p:cNvPicPr>
            <a:picLocks noChangeAspect="1"/>
          </p:cNvPicPr>
          <p:nvPr/>
        </p:nvPicPr>
        <p:blipFill>
          <a:blip r:embed="rId4" cstate="print">
            <a:alphaModFix/>
            <a:extLst>
              <a:ext uri="{3243D17E-FC10-8944-F654-10DE261FF002}">
                <a14:useLocalDpi xmlns="" xmlns:p14="http://schemas.microsoft.com/office/powerpoint/2010/main" xmlns:a14="http://schemas.microsoft.com/office/drawing/2010/main" val="0"/>
              </a:ext>
            </a:extLst>
          </a:blip>
          <a:srcRect l="11488" t="11570" r="12184" b="30814"/>
          <a:stretch>
            <a:fillRect/>
          </a:stretch>
        </p:blipFill>
        <p:spPr>
          <a:xfrm>
            <a:off x="-101600" y="-184150"/>
            <a:ext cx="5568950" cy="3098800"/>
          </a:xfrm>
          <a:prstGeom prst="rect">
            <a:avLst/>
          </a:prstGeom>
        </p:spPr>
      </p:pic>
      <p:pic>
        <p:nvPicPr>
          <p:cNvPr id="5" name="Рисунок 5"/>
          <p:cNvPicPr>
            <a:picLocks noChangeAspect="1"/>
          </p:cNvPicPr>
          <p:nvPr/>
        </p:nvPicPr>
        <p:blipFill>
          <a:blip r:embed="rId5" cstate="print">
            <a:alphaModFix/>
            <a:extLst>
              <a:ext uri="{6A8CCD38-4744-089A-2219-2B297371AC33}">
                <a14:useLocalDpi xmlns="" xmlns:p14="http://schemas.microsoft.com/office/powerpoint/2010/main" xmlns:a14="http://schemas.microsoft.com/office/drawing/2010/main" val="0"/>
              </a:ext>
            </a:extLst>
          </a:blip>
          <a:srcRect/>
          <a:stretch>
            <a:fillRect/>
          </a:stretch>
        </p:blipFill>
        <p:spPr>
          <a:xfrm>
            <a:off x="355600" y="311150"/>
            <a:ext cx="3860800" cy="3117850"/>
          </a:xfrm>
          <a:prstGeom prst="rect">
            <a:avLst/>
          </a:prstGeom>
        </p:spPr>
      </p:pic>
      <p:sp>
        <p:nvSpPr>
          <p:cNvPr id="6" name="Прямоугольник 6"/>
          <p:cNvSpPr/>
          <p:nvPr/>
        </p:nvSpPr>
        <p:spPr>
          <a:xfrm>
            <a:off x="901700" y="781050"/>
            <a:ext cx="3086100" cy="234950"/>
          </a:xfrm>
          <a:prstGeom prst="rect">
            <a:avLst/>
          </a:prstGeom>
          <a:noFill/>
          <a:ln w="0"/>
        </p:spPr>
        <p:txBody>
          <a:bodyPr lIns="0" tIns="0" rIns="0" bIns="0" rtlCol="0" anchor="ctr"/>
          <a:lstStyle/>
          <a:p>
            <a:pPr algn="l"/>
            <a:r>
              <a:rPr lang="ru-RU" sz="1519" b="0" dirty="0">
                <a:solidFill>
                  <a:srgbClr val="FFFFFF">
                    <a:lumMod val="100000"/>
                    <a:alpha val="100000"/>
                  </a:srgbClr>
                </a:solidFill>
                <a:latin typeface="Oswald" panose="020B0A04020102020204" pitchFamily="34" charset="0"/>
              </a:rPr>
              <a:t>"День с чемпионом"</a:t>
            </a:r>
            <a:endParaRPr lang="ru-RU" sz="1519" b="0" dirty="0">
              <a:solidFill>
                <a:srgbClr val="FFFFFF">
                  <a:lumMod val="100000"/>
                </a:srgbClr>
              </a:solidFill>
              <a:latin typeface="Oswald" panose="020B0A04020102020204" pitchFamily="34" charset="0"/>
            </a:endParaRPr>
          </a:p>
        </p:txBody>
      </p:sp>
      <p:sp>
        <p:nvSpPr>
          <p:cNvPr id="7" name="Прямоугольник 7"/>
          <p:cNvSpPr/>
          <p:nvPr/>
        </p:nvSpPr>
        <p:spPr>
          <a:xfrm>
            <a:off x="711200" y="1282700"/>
            <a:ext cx="3124200" cy="914400"/>
          </a:xfrm>
          <a:prstGeom prst="rect">
            <a:avLst/>
          </a:prstGeom>
          <a:noFill/>
          <a:ln w="0"/>
        </p:spPr>
        <p:txBody>
          <a:bodyPr lIns="0" tIns="0" rIns="0" bIns="0" rtlCol="0" anchor="ctr"/>
          <a:lstStyle/>
          <a:p>
            <a:pPr algn="l"/>
            <a:r>
              <a:rPr lang="ru-RU" sz="1176" b="0" dirty="0">
                <a:solidFill>
                  <a:srgbClr val="FFFFFF">
                    <a:lumMod val="100000"/>
                    <a:alpha val="100000"/>
                  </a:srgbClr>
                </a:solidFill>
                <a:latin typeface="Montserrat" panose="020B0A04020102020204" pitchFamily="34" charset="0"/>
              </a:rPr>
              <a:t>Первый день включает в себя полное взаимодействие детей с действующими членами сборной Иркутской области  по вольной борьбе .</a:t>
            </a:r>
            <a:endParaRPr lang="ru-RU" sz="1176" b="0" dirty="0">
              <a:solidFill>
                <a:srgbClr val="FFFFFF">
                  <a:lumMod val="100000"/>
                </a:srgbClr>
              </a:solidFill>
              <a:latin typeface="Montserrat" panose="020B0A04020102020204" pitchFamily="34" charset="0"/>
            </a:endParaRPr>
          </a:p>
        </p:txBody>
      </p:sp>
      <p:sp>
        <p:nvSpPr>
          <p:cNvPr id="8" name="ellipse 8"/>
          <p:cNvSpPr/>
          <p:nvPr/>
        </p:nvSpPr>
        <p:spPr>
          <a:xfrm>
            <a:off x="7493000" y="317500"/>
            <a:ext cx="203200" cy="203200"/>
          </a:xfrm>
          <a:prstGeom prst="ellipse">
            <a:avLst/>
          </a:prstGeom>
          <a:solidFill>
            <a:schemeClr val="accent1">
              <a:lumMod val="100000"/>
              <a:lumOff val="0"/>
              <a:alpha val="100000"/>
            </a:schemeClr>
          </a:solidFill>
          <a:ln w="0"/>
        </p:spPr>
      </p:sp>
      <p:sp>
        <p:nvSpPr>
          <p:cNvPr id="9" name="ellipse 9"/>
          <p:cNvSpPr/>
          <p:nvPr/>
        </p:nvSpPr>
        <p:spPr>
          <a:xfrm>
            <a:off x="11550650" y="2616200"/>
            <a:ext cx="146050" cy="146050"/>
          </a:xfrm>
          <a:prstGeom prst="ellipse">
            <a:avLst/>
          </a:prstGeom>
          <a:solidFill>
            <a:srgbClr val="FFFFFF">
              <a:lumMod val="100000"/>
              <a:lumOff val="0"/>
              <a:alpha val="100000"/>
            </a:srgbClr>
          </a:solidFill>
          <a:ln w="0"/>
        </p:spPr>
      </p:sp>
      <p:sp>
        <p:nvSpPr>
          <p:cNvPr id="10" name="ellipse 10"/>
          <p:cNvSpPr/>
          <p:nvPr/>
        </p:nvSpPr>
        <p:spPr>
          <a:xfrm>
            <a:off x="11563350" y="3155950"/>
            <a:ext cx="279400" cy="279400"/>
          </a:xfrm>
          <a:prstGeom prst="ellipse">
            <a:avLst/>
          </a:prstGeom>
          <a:solidFill>
            <a:schemeClr val="accent2">
              <a:lumMod val="100000"/>
              <a:lumOff val="0"/>
              <a:alpha val="0"/>
            </a:schemeClr>
          </a:solidFill>
          <a:ln w="9525">
            <a:solidFill>
              <a:schemeClr val="accent1">
                <a:lumMod val="100000"/>
                <a:alpha val="100000"/>
              </a:schemeClr>
            </a:solidFill>
            <a:miter lim="800000"/>
          </a:ln>
        </p:spPr>
      </p:sp>
      <p:sp>
        <p:nvSpPr>
          <p:cNvPr id="11" name="ellipse 11"/>
          <p:cNvSpPr/>
          <p:nvPr/>
        </p:nvSpPr>
        <p:spPr>
          <a:xfrm>
            <a:off x="6184900" y="6629400"/>
            <a:ext cx="120650" cy="120650"/>
          </a:xfrm>
          <a:prstGeom prst="ellipse">
            <a:avLst/>
          </a:prstGeom>
          <a:solidFill>
            <a:schemeClr val="accent2">
              <a:lumMod val="100000"/>
              <a:lumOff val="0"/>
              <a:alpha val="100000"/>
            </a:schemeClr>
          </a:solidFill>
          <a:ln w="0"/>
        </p:spPr>
      </p:sp>
      <p:sp>
        <p:nvSpPr>
          <p:cNvPr id="12" name="ellipse 12"/>
          <p:cNvSpPr/>
          <p:nvPr/>
        </p:nvSpPr>
        <p:spPr>
          <a:xfrm>
            <a:off x="2520950" y="3117850"/>
            <a:ext cx="196850" cy="196850"/>
          </a:xfrm>
          <a:prstGeom prst="ellipse">
            <a:avLst/>
          </a:prstGeom>
          <a:solidFill>
            <a:schemeClr val="accent2">
              <a:lumMod val="100000"/>
              <a:lumOff val="0"/>
              <a:alpha val="100000"/>
            </a:schemeClr>
          </a:solidFill>
          <a:ln w="0"/>
        </p:spPr>
      </p:sp>
      <p:sp>
        <p:nvSpPr>
          <p:cNvPr id="13" name="ellipse 13"/>
          <p:cNvSpPr/>
          <p:nvPr/>
        </p:nvSpPr>
        <p:spPr>
          <a:xfrm>
            <a:off x="3905250" y="2641600"/>
            <a:ext cx="279400" cy="279400"/>
          </a:xfrm>
          <a:prstGeom prst="ellipse">
            <a:avLst/>
          </a:prstGeom>
          <a:solidFill>
            <a:schemeClr val="accent2">
              <a:lumMod val="100000"/>
              <a:lumOff val="0"/>
              <a:alpha val="0"/>
            </a:schemeClr>
          </a:solidFill>
          <a:ln w="9525">
            <a:solidFill>
              <a:schemeClr val="accent1">
                <a:lumMod val="100000"/>
                <a:alpha val="100000"/>
              </a:schemeClr>
            </a:solidFill>
            <a:miter lim="800000"/>
          </a:ln>
        </p:spPr>
      </p:sp>
      <p:pic>
        <p:nvPicPr>
          <p:cNvPr id="14" name="Рисунок 14"/>
          <p:cNvPicPr>
            <a:picLocks noChangeAspect="1"/>
          </p:cNvPicPr>
          <p:nvPr/>
        </p:nvPicPr>
        <p:blipFill>
          <a:blip r:embed="rId6" cstate="print">
            <a:alphaModFix/>
            <a:extLst>
              <a:ext uri="{1B87F626-E517-5E01-9651-5C1B289CEA2A}">
                <a14:useLocalDpi xmlns="" xmlns:p14="http://schemas.microsoft.com/office/powerpoint/2010/main" xmlns:a14="http://schemas.microsoft.com/office/drawing/2010/main" val="0"/>
              </a:ext>
            </a:extLst>
          </a:blip>
          <a:srcRect/>
          <a:stretch>
            <a:fillRect/>
          </a:stretch>
        </p:blipFill>
        <p:spPr>
          <a:xfrm>
            <a:off x="3276600" y="5556250"/>
            <a:ext cx="9867900" cy="1771650"/>
          </a:xfrm>
          <a:prstGeom prst="rect">
            <a:avLst/>
          </a:prstGeom>
        </p:spPr>
      </p:pic>
      <p:pic>
        <p:nvPicPr>
          <p:cNvPr id="15" name="Рисунок 15"/>
          <p:cNvPicPr>
            <a:picLocks noChangeAspect="1"/>
          </p:cNvPicPr>
          <p:nvPr/>
        </p:nvPicPr>
        <p:blipFill>
          <a:blip r:embed="rId7" cstate="print">
            <a:alphaModFix/>
            <a:extLst>
              <a:ext uri="{4FB9A0C5-9274-8241-957B-89EA09ECFDE3}">
                <a14:useLocalDpi xmlns="" xmlns:p14="http://schemas.microsoft.com/office/powerpoint/2010/main" xmlns:a14="http://schemas.microsoft.com/office/drawing/2010/main" val="0"/>
              </a:ext>
            </a:extLst>
          </a:blip>
          <a:srcRect/>
          <a:stretch>
            <a:fillRect/>
          </a:stretch>
        </p:blipFill>
        <p:spPr>
          <a:xfrm>
            <a:off x="4667250" y="5575300"/>
            <a:ext cx="7810500" cy="1651000"/>
          </a:xfrm>
          <a:prstGeom prst="rect">
            <a:avLst/>
          </a:prstGeom>
        </p:spPr>
      </p:pic>
      <p:pic>
        <p:nvPicPr>
          <p:cNvPr id="16" name="Рисунок 16"/>
          <p:cNvPicPr>
            <a:picLocks noChangeAspect="1"/>
          </p:cNvPicPr>
          <p:nvPr/>
        </p:nvPicPr>
        <p:blipFill>
          <a:blip r:embed="rId8" cstate="print">
            <a:alphaModFix/>
            <a:extLst>
              <a:ext uri="{E8B83596-242A-D37C-C615-025C51773B2A}">
                <a14:useLocalDpi xmlns="" xmlns:p14="http://schemas.microsoft.com/office/powerpoint/2010/main" xmlns:a14="http://schemas.microsoft.com/office/drawing/2010/main" val="0"/>
              </a:ext>
            </a:extLst>
          </a:blip>
          <a:srcRect t="17077" b="17077"/>
          <a:stretch>
            <a:fillRect/>
          </a:stretch>
        </p:blipFill>
        <p:spPr>
          <a:xfrm>
            <a:off x="889000" y="3581400"/>
            <a:ext cx="3867150" cy="2546350"/>
          </a:xfrm>
          <a:prstGeom prst="roundRect">
            <a:avLst>
              <a:gd name="adj" fmla="val 6000"/>
            </a:avLst>
          </a:prstGeom>
        </p:spPr>
      </p:pic>
      <p:pic>
        <p:nvPicPr>
          <p:cNvPr id="17" name="Рисунок 17"/>
          <p:cNvPicPr>
            <a:picLocks noChangeAspect="1"/>
          </p:cNvPicPr>
          <p:nvPr/>
        </p:nvPicPr>
        <p:blipFill>
          <a:blip r:embed="rId9" cstate="print">
            <a:alphaModFix/>
            <a:extLst>
              <a:ext uri="{7CD29A9F-6593-2D26-61E5-410513326556}">
                <a14:useLocalDpi xmlns="" xmlns:p14="http://schemas.microsoft.com/office/powerpoint/2010/main" xmlns:a14="http://schemas.microsoft.com/office/drawing/2010/main" val="0"/>
              </a:ext>
            </a:extLst>
          </a:blip>
          <a:srcRect b="248"/>
          <a:stretch>
            <a:fillRect/>
          </a:stretch>
        </p:blipFill>
        <p:spPr>
          <a:xfrm>
            <a:off x="4984750" y="3613150"/>
            <a:ext cx="2406650" cy="2546350"/>
          </a:xfrm>
          <a:prstGeom prst="roundRect">
            <a:avLst>
              <a:gd name="adj" fmla="val 6500"/>
            </a:avLst>
          </a:prstGeom>
        </p:spPr>
      </p:pic>
      <p:pic>
        <p:nvPicPr>
          <p:cNvPr id="18" name="Рисунок 18"/>
          <p:cNvPicPr>
            <a:picLocks noChangeAspect="1"/>
          </p:cNvPicPr>
          <p:nvPr/>
        </p:nvPicPr>
        <p:blipFill>
          <a:blip r:embed="rId10" cstate="print">
            <a:alphaModFix/>
            <a:extLst>
              <a:ext uri="{392954DA-8CD9-7209-04D5-F9F69F0CE105}">
                <a14:useLocalDpi xmlns="" xmlns:p14="http://schemas.microsoft.com/office/powerpoint/2010/main" xmlns:a14="http://schemas.microsoft.com/office/drawing/2010/main" val="0"/>
              </a:ext>
            </a:extLst>
          </a:blip>
          <a:srcRect t="886" b="1108"/>
          <a:stretch>
            <a:fillRect/>
          </a:stretch>
        </p:blipFill>
        <p:spPr>
          <a:xfrm>
            <a:off x="7715250" y="3403600"/>
            <a:ext cx="3683000" cy="2806700"/>
          </a:xfrm>
          <a:prstGeom prst="roundRect">
            <a:avLst>
              <a:gd name="adj" fmla="val 5500"/>
            </a:avLst>
          </a:prstGeom>
        </p:spPr>
      </p:pic>
      <p:pic>
        <p:nvPicPr>
          <p:cNvPr id="19" name="Рисунок 19"/>
          <p:cNvPicPr>
            <a:picLocks noChangeAspect="1"/>
          </p:cNvPicPr>
          <p:nvPr/>
        </p:nvPicPr>
        <p:blipFill>
          <a:blip r:embed="rId11" cstate="print">
            <a:alphaModFix/>
            <a:extLst>
              <a:ext uri="{CB4810A1-E7CE-7A07-5935-FEB7AC5DD899}">
                <a14:useLocalDpi xmlns="" xmlns:p14="http://schemas.microsoft.com/office/powerpoint/2010/main" xmlns:a14="http://schemas.microsoft.com/office/drawing/2010/main" val="0"/>
              </a:ext>
            </a:extLst>
          </a:blip>
          <a:srcRect t="505" b="505"/>
          <a:stretch>
            <a:fillRect/>
          </a:stretch>
        </p:blipFill>
        <p:spPr>
          <a:xfrm>
            <a:off x="7715250" y="654050"/>
            <a:ext cx="3683000" cy="2489200"/>
          </a:xfrm>
          <a:prstGeom prst="roundRect">
            <a:avLst>
              <a:gd name="adj" fmla="val 6500"/>
            </a:avLst>
          </a:prstGeom>
        </p:spPr>
      </p:pic>
      <p:pic>
        <p:nvPicPr>
          <p:cNvPr id="20" name="Рисунок 20"/>
          <p:cNvPicPr>
            <a:picLocks noChangeAspect="1"/>
          </p:cNvPicPr>
          <p:nvPr/>
        </p:nvPicPr>
        <p:blipFill>
          <a:blip r:embed="rId12" cstate="print">
            <a:alphaModFix/>
            <a:extLst>
              <a:ext uri="{D2377028-4FD6-3AC6-704E-1F3777ABA42C}">
                <a14:useLocalDpi xmlns="" xmlns:p14="http://schemas.microsoft.com/office/powerpoint/2010/main" xmlns:a14="http://schemas.microsoft.com/office/drawing/2010/main" val="0"/>
              </a:ext>
            </a:extLst>
          </a:blip>
          <a:srcRect b="248"/>
          <a:stretch>
            <a:fillRect/>
          </a:stretch>
        </p:blipFill>
        <p:spPr>
          <a:xfrm>
            <a:off x="4984750" y="654050"/>
            <a:ext cx="2406650" cy="2546350"/>
          </a:xfrm>
          <a:prstGeom prst="roundRect">
            <a:avLst>
              <a:gd name="adj" fmla="val 6500"/>
            </a:avLst>
          </a:prstGeom>
        </p:spPr>
      </p:pic>
    </p:spTree>
    <p:extLst>
      <p:ext uri="{BB962C8B-B14F-4D97-AF65-F5344CB8AC3E}">
        <p14:creationId xmlns:p14="http://schemas.microsoft.com/office/powerpoint/2010/main" val="35824260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83658BA5-0CC3-B983-5BC1-12175EDF7E34}">
                <a14:useLocalDpi xmlns="" xmlns:p14="http://schemas.microsoft.com/office/powerpoint/2010/main" xmlns:a14="http://schemas.microsoft.com/office/drawing/2010/main" val="0"/>
              </a:ext>
            </a:extLst>
          </a:blip>
          <a:srcRect/>
          <a:stretch>
            <a:fillRect/>
          </a:stretch>
        </p:blipFill>
        <p:spPr>
          <a:xfrm>
            <a:off x="0" y="-107950"/>
            <a:ext cx="12338050" cy="6940550"/>
          </a:xfrm>
          <a:prstGeom prst="rect">
            <a:avLst/>
          </a:prstGeom>
        </p:spPr>
      </p:pic>
      <p:sp>
        <p:nvSpPr>
          <p:cNvPr id="3" name="Прямоугольник 3"/>
          <p:cNvSpPr/>
          <p:nvPr/>
        </p:nvSpPr>
        <p:spPr>
          <a:xfrm>
            <a:off x="5588000" y="781050"/>
            <a:ext cx="6013450" cy="527050"/>
          </a:xfrm>
          <a:prstGeom prst="rect">
            <a:avLst/>
          </a:prstGeom>
          <a:noFill/>
          <a:ln w="0"/>
        </p:spPr>
        <p:txBody>
          <a:bodyPr lIns="0" tIns="0" rIns="0" bIns="0" rtlCol="0" anchor="ctr"/>
          <a:lstStyle/>
          <a:p>
            <a:pPr algn="l"/>
            <a:r>
              <a:rPr lang="ru-RU" sz="3382" b="0" dirty="0">
                <a:solidFill>
                  <a:srgbClr val="2F80EA">
                    <a:lumMod val="100000"/>
                    <a:alpha val="100000"/>
                  </a:srgbClr>
                </a:solidFill>
                <a:latin typeface="Oswald" panose="020B0A04020102020204" pitchFamily="34" charset="0"/>
              </a:rPr>
              <a:t>Что в ходит в день Чемпиона</a:t>
            </a:r>
            <a:endParaRPr lang="ru-RU" sz="3382" b="0" dirty="0">
              <a:solidFill>
                <a:srgbClr val="2F80EA">
                  <a:lumMod val="100000"/>
                </a:srgbClr>
              </a:solidFill>
              <a:latin typeface="Oswald" panose="020B0A04020102020204" pitchFamily="34" charset="0"/>
            </a:endParaRPr>
          </a:p>
        </p:txBody>
      </p:sp>
      <p:sp>
        <p:nvSpPr>
          <p:cNvPr id="4" name="ellipse 4"/>
          <p:cNvSpPr/>
          <p:nvPr/>
        </p:nvSpPr>
        <p:spPr>
          <a:xfrm>
            <a:off x="311150" y="6540500"/>
            <a:ext cx="133350" cy="133350"/>
          </a:xfrm>
          <a:prstGeom prst="ellipse">
            <a:avLst/>
          </a:prstGeom>
          <a:solidFill>
            <a:schemeClr val="accent2">
              <a:lumMod val="100000"/>
              <a:lumOff val="0"/>
              <a:alpha val="100000"/>
            </a:schemeClr>
          </a:solidFill>
          <a:ln w="0"/>
        </p:spPr>
      </p:sp>
      <p:sp>
        <p:nvSpPr>
          <p:cNvPr id="5" name="ellipse 5"/>
          <p:cNvSpPr/>
          <p:nvPr/>
        </p:nvSpPr>
        <p:spPr>
          <a:xfrm>
            <a:off x="10356850" y="5721350"/>
            <a:ext cx="190500" cy="190500"/>
          </a:xfrm>
          <a:prstGeom prst="ellipse">
            <a:avLst/>
          </a:prstGeom>
          <a:solidFill>
            <a:schemeClr val="accent2">
              <a:lumMod val="100000"/>
              <a:lumOff val="0"/>
              <a:alpha val="100000"/>
            </a:schemeClr>
          </a:solidFill>
          <a:ln w="0"/>
        </p:spPr>
      </p:sp>
      <p:sp>
        <p:nvSpPr>
          <p:cNvPr id="6" name="ellipse 6"/>
          <p:cNvSpPr/>
          <p:nvPr/>
        </p:nvSpPr>
        <p:spPr>
          <a:xfrm>
            <a:off x="9588500" y="82550"/>
            <a:ext cx="88900" cy="88900"/>
          </a:xfrm>
          <a:prstGeom prst="ellipse">
            <a:avLst/>
          </a:prstGeom>
          <a:solidFill>
            <a:schemeClr val="accent2">
              <a:lumMod val="100000"/>
              <a:lumOff val="0"/>
              <a:alpha val="100000"/>
            </a:schemeClr>
          </a:solidFill>
          <a:ln w="0"/>
        </p:spPr>
      </p:sp>
      <p:sp>
        <p:nvSpPr>
          <p:cNvPr id="7" name="ellipse 7"/>
          <p:cNvSpPr/>
          <p:nvPr/>
        </p:nvSpPr>
        <p:spPr>
          <a:xfrm>
            <a:off x="5162550" y="3860800"/>
            <a:ext cx="133350" cy="133350"/>
          </a:xfrm>
          <a:prstGeom prst="ellipse">
            <a:avLst/>
          </a:prstGeom>
          <a:solidFill>
            <a:schemeClr val="accent2">
              <a:lumMod val="100000"/>
              <a:lumOff val="0"/>
              <a:alpha val="100000"/>
            </a:schemeClr>
          </a:solidFill>
          <a:ln w="0"/>
        </p:spPr>
      </p:sp>
      <p:sp>
        <p:nvSpPr>
          <p:cNvPr id="8" name="ellipse 8"/>
          <p:cNvSpPr/>
          <p:nvPr/>
        </p:nvSpPr>
        <p:spPr>
          <a:xfrm>
            <a:off x="4775200" y="3143250"/>
            <a:ext cx="203200" cy="203200"/>
          </a:xfrm>
          <a:prstGeom prst="ellipse">
            <a:avLst/>
          </a:prstGeom>
          <a:solidFill>
            <a:schemeClr val="accent1">
              <a:lumMod val="100000"/>
              <a:lumOff val="0"/>
              <a:alpha val="100000"/>
            </a:schemeClr>
          </a:solidFill>
          <a:ln w="0"/>
        </p:spPr>
      </p:sp>
      <p:sp>
        <p:nvSpPr>
          <p:cNvPr id="9" name="ellipse 9"/>
          <p:cNvSpPr/>
          <p:nvPr/>
        </p:nvSpPr>
        <p:spPr>
          <a:xfrm>
            <a:off x="11461750" y="958850"/>
            <a:ext cx="234950" cy="234950"/>
          </a:xfrm>
          <a:prstGeom prst="ellipse">
            <a:avLst/>
          </a:prstGeom>
          <a:solidFill>
            <a:srgbClr val="FFFFFF">
              <a:lumMod val="100000"/>
              <a:lumOff val="0"/>
              <a:alpha val="0"/>
            </a:srgbClr>
          </a:solidFill>
          <a:ln w="9525">
            <a:solidFill>
              <a:srgbClr val="2F80EA">
                <a:lumMod val="100000"/>
                <a:alpha val="100000"/>
              </a:srgbClr>
            </a:solidFill>
            <a:miter lim="800000"/>
          </a:ln>
        </p:spPr>
      </p:sp>
      <p:pic>
        <p:nvPicPr>
          <p:cNvPr id="10" name="Рисунок 10"/>
          <p:cNvPicPr>
            <a:picLocks noChangeAspect="1"/>
          </p:cNvPicPr>
          <p:nvPr/>
        </p:nvPicPr>
        <p:blipFill>
          <a:blip r:embed="rId3" cstate="print">
            <a:alphaModFix/>
            <a:extLst>
              <a:ext uri="{9ABD6418-CD8E-6BB2-1AE3-B8D160159849}">
                <a14:useLocalDpi xmlns="" xmlns:p14="http://schemas.microsoft.com/office/powerpoint/2010/main" xmlns:a14="http://schemas.microsoft.com/office/drawing/2010/main" val="0"/>
              </a:ext>
            </a:extLst>
          </a:blip>
          <a:srcRect l="1352" t="-406" r="3768" b="28455"/>
          <a:stretch>
            <a:fillRect/>
          </a:stretch>
        </p:blipFill>
        <p:spPr>
          <a:xfrm>
            <a:off x="-120650" y="5816600"/>
            <a:ext cx="12471400" cy="1123950"/>
          </a:xfrm>
          <a:prstGeom prst="rect">
            <a:avLst/>
          </a:prstGeom>
        </p:spPr>
      </p:pic>
      <p:pic>
        <p:nvPicPr>
          <p:cNvPr id="11" name="Рисунок 11"/>
          <p:cNvPicPr>
            <a:picLocks noChangeAspect="1"/>
          </p:cNvPicPr>
          <p:nvPr/>
        </p:nvPicPr>
        <p:blipFill>
          <a:blip r:embed="rId4" cstate="print">
            <a:alphaModFix/>
            <a:extLst>
              <a:ext uri="{60AD2ADB-3F29-08D4-B25E-28D51A095F0E}">
                <a14:useLocalDpi xmlns="" xmlns:p14="http://schemas.microsoft.com/office/powerpoint/2010/main" xmlns:a14="http://schemas.microsoft.com/office/drawing/2010/main" val="0"/>
              </a:ext>
            </a:extLst>
          </a:blip>
          <a:srcRect r="13137"/>
          <a:stretch>
            <a:fillRect/>
          </a:stretch>
        </p:blipFill>
        <p:spPr>
          <a:xfrm>
            <a:off x="8763000" y="4210050"/>
            <a:ext cx="3568700" cy="2374900"/>
          </a:xfrm>
          <a:prstGeom prst="rect">
            <a:avLst/>
          </a:prstGeom>
        </p:spPr>
      </p:pic>
      <p:pic>
        <p:nvPicPr>
          <p:cNvPr id="12" name="Рисунок 12"/>
          <p:cNvPicPr>
            <a:picLocks noChangeAspect="1"/>
          </p:cNvPicPr>
          <p:nvPr/>
        </p:nvPicPr>
        <p:blipFill>
          <a:blip r:embed="rId5" cstate="print">
            <a:alphaModFix/>
            <a:extLst>
              <a:ext uri="{E75C76AB-AADC-D01C-E56F-5B3E4BEDB95B}">
                <a14:useLocalDpi xmlns="" xmlns:p14="http://schemas.microsoft.com/office/powerpoint/2010/main" xmlns:a14="http://schemas.microsoft.com/office/drawing/2010/main" val="0"/>
              </a:ext>
            </a:extLst>
          </a:blip>
          <a:srcRect t="15492"/>
          <a:stretch>
            <a:fillRect/>
          </a:stretch>
        </p:blipFill>
        <p:spPr>
          <a:xfrm>
            <a:off x="5651500" y="-146050"/>
            <a:ext cx="3841750" cy="762000"/>
          </a:xfrm>
          <a:prstGeom prst="rect">
            <a:avLst/>
          </a:prstGeom>
        </p:spPr>
      </p:pic>
      <p:pic>
        <p:nvPicPr>
          <p:cNvPr id="13" name="Рисунок 13"/>
          <p:cNvPicPr>
            <a:picLocks noChangeAspect="1"/>
          </p:cNvPicPr>
          <p:nvPr/>
        </p:nvPicPr>
        <p:blipFill>
          <a:blip r:embed="rId6" cstate="print">
            <a:alphaModFix/>
            <a:extLst>
              <a:ext uri="{D84011BB-A07A-87A4-43A9-59E421BE11D7}">
                <a14:useLocalDpi xmlns="" xmlns:p14="http://schemas.microsoft.com/office/powerpoint/2010/main" xmlns:a14="http://schemas.microsoft.com/office/drawing/2010/main" val="0"/>
              </a:ext>
            </a:extLst>
          </a:blip>
          <a:srcRect/>
          <a:stretch>
            <a:fillRect/>
          </a:stretch>
        </p:blipFill>
        <p:spPr>
          <a:xfrm>
            <a:off x="9588500" y="203200"/>
            <a:ext cx="2400300" cy="1162050"/>
          </a:xfrm>
          <a:prstGeom prst="rect">
            <a:avLst/>
          </a:prstGeom>
        </p:spPr>
      </p:pic>
      <p:sp>
        <p:nvSpPr>
          <p:cNvPr id="14" name="roundRect 14"/>
          <p:cNvSpPr/>
          <p:nvPr/>
        </p:nvSpPr>
        <p:spPr>
          <a:xfrm>
            <a:off x="5588000" y="4965700"/>
            <a:ext cx="5861050" cy="584200"/>
          </a:xfrm>
          <a:prstGeom prst="roundRect">
            <a:avLst>
              <a:gd name="adj" fmla="val 16000"/>
            </a:avLst>
          </a:prstGeom>
          <a:solidFill>
            <a:srgbClr val="2F80EA">
              <a:lumMod val="100000"/>
              <a:lumOff val="0"/>
              <a:alpha val="100000"/>
            </a:srgbClr>
          </a:solidFill>
          <a:ln w="0"/>
        </p:spPr>
      </p:sp>
      <p:sp>
        <p:nvSpPr>
          <p:cNvPr id="15" name="roundRect 15"/>
          <p:cNvSpPr/>
          <p:nvPr/>
        </p:nvSpPr>
        <p:spPr>
          <a:xfrm>
            <a:off x="5588000" y="4210050"/>
            <a:ext cx="5861050" cy="584200"/>
          </a:xfrm>
          <a:prstGeom prst="roundRect">
            <a:avLst>
              <a:gd name="adj" fmla="val 16000"/>
            </a:avLst>
          </a:prstGeom>
          <a:solidFill>
            <a:srgbClr val="2F80EA">
              <a:lumMod val="100000"/>
              <a:lumOff val="0"/>
              <a:alpha val="100000"/>
            </a:srgbClr>
          </a:solidFill>
          <a:ln w="0"/>
        </p:spPr>
      </p:sp>
      <p:sp>
        <p:nvSpPr>
          <p:cNvPr id="16" name="Прямоугольник 16"/>
          <p:cNvSpPr/>
          <p:nvPr/>
        </p:nvSpPr>
        <p:spPr>
          <a:xfrm>
            <a:off x="5797550" y="4305300"/>
            <a:ext cx="5537200" cy="16510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Спортивные игры (футбол, волейбол, баскетбол.)</a:t>
            </a:r>
            <a:endParaRPr lang="ru-RU" sz="1519" b="1" dirty="0">
              <a:solidFill>
                <a:srgbClr val="FFFFFF">
                  <a:lumMod val="100000"/>
                </a:srgbClr>
              </a:solidFill>
              <a:latin typeface="Montserrat" panose="020B0A04020102020204" pitchFamily="34" charset="0"/>
            </a:endParaRPr>
          </a:p>
        </p:txBody>
      </p:sp>
      <p:sp>
        <p:nvSpPr>
          <p:cNvPr id="17" name="roundRect 17"/>
          <p:cNvSpPr/>
          <p:nvPr/>
        </p:nvSpPr>
        <p:spPr>
          <a:xfrm>
            <a:off x="5588000" y="3359150"/>
            <a:ext cx="5861050" cy="584200"/>
          </a:xfrm>
          <a:prstGeom prst="roundRect">
            <a:avLst>
              <a:gd name="adj" fmla="val 16000"/>
            </a:avLst>
          </a:prstGeom>
          <a:solidFill>
            <a:srgbClr val="2F80EA">
              <a:lumMod val="100000"/>
              <a:lumOff val="0"/>
              <a:alpha val="100000"/>
            </a:srgbClr>
          </a:solidFill>
          <a:ln w="0"/>
        </p:spPr>
      </p:sp>
      <p:sp>
        <p:nvSpPr>
          <p:cNvPr id="18" name="Прямоугольник 18"/>
          <p:cNvSpPr/>
          <p:nvPr/>
        </p:nvSpPr>
        <p:spPr>
          <a:xfrm>
            <a:off x="5797550" y="3371850"/>
            <a:ext cx="5537200" cy="4127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Совместный обед с гостями. (Гости рассказывают о своем рационе и его важности)</a:t>
            </a:r>
            <a:endParaRPr lang="ru-RU" sz="1519" b="1" dirty="0">
              <a:solidFill>
                <a:srgbClr val="FFFFFF">
                  <a:lumMod val="100000"/>
                </a:srgbClr>
              </a:solidFill>
              <a:latin typeface="Montserrat" panose="020B0A04020102020204" pitchFamily="34" charset="0"/>
            </a:endParaRPr>
          </a:p>
        </p:txBody>
      </p:sp>
      <p:sp>
        <p:nvSpPr>
          <p:cNvPr id="19" name="roundRect 19"/>
          <p:cNvSpPr/>
          <p:nvPr/>
        </p:nvSpPr>
        <p:spPr>
          <a:xfrm>
            <a:off x="5588000" y="2565400"/>
            <a:ext cx="5861050" cy="584200"/>
          </a:xfrm>
          <a:prstGeom prst="roundRect">
            <a:avLst>
              <a:gd name="adj" fmla="val 16000"/>
            </a:avLst>
          </a:prstGeom>
          <a:solidFill>
            <a:srgbClr val="2F80EA">
              <a:lumMod val="100000"/>
              <a:lumOff val="0"/>
              <a:alpha val="100000"/>
            </a:srgbClr>
          </a:solidFill>
          <a:ln w="0"/>
        </p:spPr>
      </p:sp>
      <p:sp>
        <p:nvSpPr>
          <p:cNvPr id="20" name="Прямоугольник 20"/>
          <p:cNvSpPr/>
          <p:nvPr/>
        </p:nvSpPr>
        <p:spPr>
          <a:xfrm>
            <a:off x="5797550" y="2717800"/>
            <a:ext cx="5537200" cy="2984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Утренняя тренировка </a:t>
            </a:r>
            <a:endParaRPr lang="ru-RU" sz="1519" b="1" dirty="0">
              <a:solidFill>
                <a:srgbClr val="FFFFFF">
                  <a:lumMod val="100000"/>
                </a:srgbClr>
              </a:solidFill>
              <a:latin typeface="Montserrat" panose="020B0A04020102020204" pitchFamily="34" charset="0"/>
            </a:endParaRPr>
          </a:p>
        </p:txBody>
      </p:sp>
      <p:sp>
        <p:nvSpPr>
          <p:cNvPr id="21" name="roundRect 21"/>
          <p:cNvSpPr/>
          <p:nvPr/>
        </p:nvSpPr>
        <p:spPr>
          <a:xfrm>
            <a:off x="5588000" y="1784350"/>
            <a:ext cx="5861050" cy="584200"/>
          </a:xfrm>
          <a:prstGeom prst="roundRect">
            <a:avLst>
              <a:gd name="adj" fmla="val 16000"/>
            </a:avLst>
          </a:prstGeom>
          <a:solidFill>
            <a:srgbClr val="2F80EA">
              <a:lumMod val="100000"/>
              <a:lumOff val="0"/>
              <a:alpha val="100000"/>
            </a:srgbClr>
          </a:solidFill>
          <a:ln w="0"/>
        </p:spPr>
      </p:sp>
      <p:sp>
        <p:nvSpPr>
          <p:cNvPr id="22" name="Прямоугольник 22"/>
          <p:cNvSpPr/>
          <p:nvPr/>
        </p:nvSpPr>
        <p:spPr>
          <a:xfrm>
            <a:off x="5797550" y="1892300"/>
            <a:ext cx="5537200" cy="577850"/>
          </a:xfrm>
          <a:prstGeom prst="rect">
            <a:avLst/>
          </a:prstGeom>
          <a:noFill/>
          <a:ln w="0"/>
        </p:spPr>
        <p:txBody>
          <a:bodyPr lIns="0" tIns="0" rIns="0" bIns="0" rtlCol="0" anchor="ctr"/>
          <a:lstStyle/>
          <a:p>
            <a:pPr algn="l"/>
            <a:r>
              <a:rPr lang="ru-RU" sz="1617" b="1" dirty="0">
                <a:solidFill>
                  <a:srgbClr val="FFFFFF">
                    <a:lumMod val="100000"/>
                    <a:alpha val="100000"/>
                  </a:srgbClr>
                </a:solidFill>
                <a:latin typeface="Montserrat" panose="020B0A04020102020204" pitchFamily="34" charset="0"/>
              </a:rPr>
              <a:t>Знакомство с выдающимися спортсменами</a:t>
            </a:r>
            <a:endParaRPr lang="ru-RU" sz="1617" b="1" dirty="0">
              <a:solidFill>
                <a:srgbClr val="FFFFFF">
                  <a:lumMod val="100000"/>
                </a:srgbClr>
              </a:solidFill>
              <a:latin typeface="Montserrat" panose="020B0A04020102020204" pitchFamily="34" charset="0"/>
            </a:endParaRPr>
          </a:p>
        </p:txBody>
      </p:sp>
      <p:pic>
        <p:nvPicPr>
          <p:cNvPr id="23" name="Рисунок 23"/>
          <p:cNvPicPr>
            <a:picLocks noChangeAspect="1"/>
          </p:cNvPicPr>
          <p:nvPr/>
        </p:nvPicPr>
        <p:blipFill>
          <a:blip r:embed="rId7" cstate="print">
            <a:alphaModFix/>
            <a:extLst>
              <a:ext uri="{E8EA20A2-F851-A0D9-C61B-DDF77207B3FB}">
                <a14:useLocalDpi xmlns="" xmlns:p14="http://schemas.microsoft.com/office/powerpoint/2010/main" xmlns:a14="http://schemas.microsoft.com/office/drawing/2010/main" val="0"/>
              </a:ext>
            </a:extLst>
          </a:blip>
          <a:srcRect t="3695" b="4041"/>
          <a:stretch>
            <a:fillRect/>
          </a:stretch>
        </p:blipFill>
        <p:spPr>
          <a:xfrm>
            <a:off x="0" y="82550"/>
            <a:ext cx="5499100" cy="5073650"/>
          </a:xfrm>
          <a:prstGeom prst="roundRect">
            <a:avLst>
              <a:gd name="adj" fmla="val 50000"/>
            </a:avLst>
          </a:prstGeom>
        </p:spPr>
      </p:pic>
      <p:sp>
        <p:nvSpPr>
          <p:cNvPr id="24" name="Прямоугольник 24"/>
          <p:cNvSpPr/>
          <p:nvPr/>
        </p:nvSpPr>
        <p:spPr>
          <a:xfrm>
            <a:off x="5588000" y="5721350"/>
            <a:ext cx="5861050" cy="584200"/>
          </a:xfrm>
          <a:prstGeom prst="rect">
            <a:avLst/>
          </a:prstGeom>
          <a:solidFill>
            <a:srgbClr val="2F80EA">
              <a:lumMod val="100000"/>
              <a:lumOff val="0"/>
              <a:alpha val="100000"/>
            </a:srgbClr>
          </a:solidFill>
          <a:ln w="0"/>
        </p:spPr>
        <p:txBody>
          <a:bodyPr lIns="0" tIns="0" rIns="0" bIns="0" rtlCol="0" anchor="ctr"/>
          <a:lstStyle/>
          <a:p>
            <a:pPr algn="ctr"/>
            <a:endParaRPr lang="ru-RU" sz="1176" b="1" dirty="0">
              <a:solidFill>
                <a:srgbClr val="000000">
                  <a:lumMod val="100000"/>
                </a:srgbClr>
              </a:solidFill>
              <a:latin typeface="Montserrat" panose="020B0A04020102020204" pitchFamily="34" charset="0"/>
            </a:endParaRPr>
          </a:p>
        </p:txBody>
      </p:sp>
      <p:sp>
        <p:nvSpPr>
          <p:cNvPr id="25" name="Прямоугольник 25"/>
          <p:cNvSpPr/>
          <p:nvPr/>
        </p:nvSpPr>
        <p:spPr>
          <a:xfrm>
            <a:off x="5797550" y="5111750"/>
            <a:ext cx="5537200" cy="2349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Вечерняя тренировка </a:t>
            </a:r>
            <a:endParaRPr lang="ru-RU" sz="1519" b="1" dirty="0">
              <a:solidFill>
                <a:srgbClr val="FFFFFF">
                  <a:lumMod val="100000"/>
                </a:srgbClr>
              </a:solidFill>
              <a:latin typeface="Montserrat" panose="020B0A04020102020204" pitchFamily="34" charset="0"/>
            </a:endParaRPr>
          </a:p>
        </p:txBody>
      </p:sp>
      <p:sp>
        <p:nvSpPr>
          <p:cNvPr id="26" name="Прямоугольник 26"/>
          <p:cNvSpPr/>
          <p:nvPr/>
        </p:nvSpPr>
        <p:spPr>
          <a:xfrm>
            <a:off x="5797550" y="5816600"/>
            <a:ext cx="5537200" cy="2349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Автограф-сессия. Напутственное слово.  </a:t>
            </a:r>
            <a:endParaRPr lang="ru-RU" sz="1519" b="1" dirty="0">
              <a:solidFill>
                <a:srgbClr val="FFFFFF">
                  <a:lumMod val="100000"/>
                </a:srgbClr>
              </a:solidFill>
              <a:latin typeface="Montserrat" panose="020B0A04020102020204" pitchFamily="34" charset="0"/>
            </a:endParaRPr>
          </a:p>
        </p:txBody>
      </p:sp>
    </p:spTree>
    <p:extLst>
      <p:ext uri="{BB962C8B-B14F-4D97-AF65-F5344CB8AC3E}">
        <p14:creationId xmlns:p14="http://schemas.microsoft.com/office/powerpoint/2010/main" val="35824260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50D2FA7F-2791-3B82-CF13-B4FDB592554D}">
                <a14:useLocalDpi xmlns="" xmlns:p14="http://schemas.microsoft.com/office/powerpoint/2010/main" xmlns:a14="http://schemas.microsoft.com/office/drawing/2010/main" val="0"/>
              </a:ext>
            </a:extLst>
          </a:blip>
          <a:srcRect t="-321" b="-482"/>
          <a:stretch>
            <a:fillRect/>
          </a:stretch>
        </p:blipFill>
        <p:spPr>
          <a:xfrm>
            <a:off x="-44450" y="-88900"/>
            <a:ext cx="12299950" cy="3981450"/>
          </a:xfrm>
          <a:prstGeom prst="rect">
            <a:avLst/>
          </a:prstGeom>
        </p:spPr>
      </p:pic>
      <p:pic>
        <p:nvPicPr>
          <p:cNvPr id="3" name="Рисунок 3"/>
          <p:cNvPicPr>
            <a:picLocks noChangeAspect="1"/>
          </p:cNvPicPr>
          <p:nvPr/>
        </p:nvPicPr>
        <p:blipFill>
          <a:blip r:embed="rId3" cstate="print">
            <a:alphaModFix/>
            <a:extLst>
              <a:ext uri="{3086A1B8-AAC0-36E0-466B-8744ABD3409B}">
                <a14:useLocalDpi xmlns="" xmlns:p14="http://schemas.microsoft.com/office/powerpoint/2010/main" xmlns:a14="http://schemas.microsoft.com/office/drawing/2010/main" val="0"/>
              </a:ext>
            </a:extLst>
          </a:blip>
          <a:srcRect/>
          <a:stretch>
            <a:fillRect/>
          </a:stretch>
        </p:blipFill>
        <p:spPr>
          <a:xfrm>
            <a:off x="-44450" y="2006600"/>
            <a:ext cx="12293600" cy="4857750"/>
          </a:xfrm>
          <a:prstGeom prst="rect">
            <a:avLst/>
          </a:prstGeom>
        </p:spPr>
      </p:pic>
      <p:pic>
        <p:nvPicPr>
          <p:cNvPr id="4" name="Рисунок 4"/>
          <p:cNvPicPr>
            <a:picLocks noChangeAspect="1"/>
          </p:cNvPicPr>
          <p:nvPr/>
        </p:nvPicPr>
        <p:blipFill>
          <a:blip r:embed="rId4" cstate="print">
            <a:alphaModFix/>
            <a:extLst>
              <a:ext uri="{BC7791D9-0C37-C247-FA0C-203A931F76FD}">
                <a14:useLocalDpi xmlns="" xmlns:p14="http://schemas.microsoft.com/office/powerpoint/2010/main" xmlns:a14="http://schemas.microsoft.com/office/drawing/2010/main" val="0"/>
              </a:ext>
            </a:extLst>
          </a:blip>
          <a:srcRect/>
          <a:stretch>
            <a:fillRect/>
          </a:stretch>
        </p:blipFill>
        <p:spPr>
          <a:xfrm>
            <a:off x="8845550" y="4470400"/>
            <a:ext cx="3403600" cy="2393950"/>
          </a:xfrm>
          <a:prstGeom prst="rect">
            <a:avLst/>
          </a:prstGeom>
        </p:spPr>
      </p:pic>
      <p:sp>
        <p:nvSpPr>
          <p:cNvPr id="5" name="Прямоугольник 5"/>
          <p:cNvSpPr/>
          <p:nvPr/>
        </p:nvSpPr>
        <p:spPr>
          <a:xfrm>
            <a:off x="927100" y="4292600"/>
            <a:ext cx="10706100" cy="641350"/>
          </a:xfrm>
          <a:prstGeom prst="rect">
            <a:avLst/>
          </a:prstGeom>
          <a:noFill/>
          <a:ln w="0"/>
        </p:spPr>
        <p:txBody>
          <a:bodyPr lIns="0" tIns="0" rIns="0" bIns="0" rtlCol="0" anchor="ctr"/>
          <a:lstStyle/>
          <a:p>
            <a:pPr algn="l"/>
            <a:r>
              <a:rPr lang="ru-RU" sz="4117" b="0" dirty="0">
                <a:solidFill>
                  <a:srgbClr val="FFFFFF">
                    <a:lumMod val="100000"/>
                    <a:alpha val="100000"/>
                  </a:srgbClr>
                </a:solidFill>
                <a:latin typeface="Oswald" panose="020B0A04020102020204" pitchFamily="34" charset="0"/>
              </a:rPr>
              <a:t>Второй день.</a:t>
            </a:r>
            <a:endParaRPr lang="ru-RU" sz="4117" b="0" dirty="0">
              <a:solidFill>
                <a:srgbClr val="FFFFFF">
                  <a:lumMod val="100000"/>
                </a:srgbClr>
              </a:solidFill>
              <a:latin typeface="Oswald" panose="020B0A04020102020204" pitchFamily="34" charset="0"/>
            </a:endParaRPr>
          </a:p>
        </p:txBody>
      </p:sp>
      <p:sp>
        <p:nvSpPr>
          <p:cNvPr id="6" name="Прямоугольник 6"/>
          <p:cNvSpPr/>
          <p:nvPr/>
        </p:nvSpPr>
        <p:spPr>
          <a:xfrm>
            <a:off x="927100" y="5207000"/>
            <a:ext cx="9258300" cy="609600"/>
          </a:xfrm>
          <a:prstGeom prst="rect">
            <a:avLst/>
          </a:prstGeom>
          <a:noFill/>
          <a:ln w="0"/>
        </p:spPr>
        <p:txBody>
          <a:bodyPr lIns="0" tIns="0" rIns="0" bIns="0" rtlCol="0" anchor="ctr"/>
          <a:lstStyle/>
          <a:p>
            <a:pPr algn="l"/>
            <a:r>
              <a:rPr lang="ru-RU" sz="1960" b="0" dirty="0">
                <a:solidFill>
                  <a:srgbClr val="FFFFFF">
                    <a:lumMod val="100000"/>
                    <a:alpha val="100000"/>
                  </a:srgbClr>
                </a:solidFill>
                <a:latin typeface="Montserrat" panose="020B0A04020102020204" pitchFamily="34" charset="0"/>
              </a:rPr>
              <a:t>Турнир по вольной борьбе посвященного 60 летию со дня рождения города Байкальска. </a:t>
            </a:r>
            <a:endParaRPr lang="ru-RU" sz="1960" b="0" dirty="0">
              <a:solidFill>
                <a:srgbClr val="FFFFFF">
                  <a:lumMod val="100000"/>
                </a:srgbClr>
              </a:solidFill>
              <a:latin typeface="Montserrat" panose="020B0A04020102020204" pitchFamily="34" charset="0"/>
            </a:endParaRPr>
          </a:p>
        </p:txBody>
      </p:sp>
      <p:pic>
        <p:nvPicPr>
          <p:cNvPr id="7" name="Рисунок 7"/>
          <p:cNvPicPr>
            <a:picLocks noChangeAspect="1"/>
          </p:cNvPicPr>
          <p:nvPr/>
        </p:nvPicPr>
        <p:blipFill>
          <a:blip r:embed="rId5" cstate="print">
            <a:alphaModFix/>
            <a:extLst>
              <a:ext uri="{CFACFEA6-1898-F8CC-E039-E7A55D84EFC4}">
                <a14:useLocalDpi xmlns="" xmlns:p14="http://schemas.microsoft.com/office/powerpoint/2010/main" xmlns:a14="http://schemas.microsoft.com/office/drawing/2010/main" val="0"/>
              </a:ext>
            </a:extLst>
          </a:blip>
          <a:srcRect/>
          <a:stretch>
            <a:fillRect/>
          </a:stretch>
        </p:blipFill>
        <p:spPr>
          <a:xfrm>
            <a:off x="-133350" y="2305050"/>
            <a:ext cx="4191000" cy="1854200"/>
          </a:xfrm>
          <a:prstGeom prst="rect">
            <a:avLst/>
          </a:prstGeom>
        </p:spPr>
      </p:pic>
      <p:pic>
        <p:nvPicPr>
          <p:cNvPr id="8" name="Рисунок 8"/>
          <p:cNvPicPr>
            <a:picLocks noChangeAspect="1"/>
          </p:cNvPicPr>
          <p:nvPr/>
        </p:nvPicPr>
        <p:blipFill>
          <a:blip r:embed="rId6" cstate="print">
            <a:alphaModFix/>
            <a:extLst>
              <a:ext uri="{27D25D51-BDBF-CDD6-5933-FF451984BC02}">
                <a14:useLocalDpi xmlns="" xmlns:p14="http://schemas.microsoft.com/office/powerpoint/2010/main" xmlns:a14="http://schemas.microsoft.com/office/drawing/2010/main" val="0"/>
              </a:ext>
            </a:extLst>
          </a:blip>
          <a:srcRect/>
          <a:stretch>
            <a:fillRect/>
          </a:stretch>
        </p:blipFill>
        <p:spPr>
          <a:xfrm>
            <a:off x="6775450" y="2603500"/>
            <a:ext cx="5594350" cy="838200"/>
          </a:xfrm>
          <a:prstGeom prst="rect">
            <a:avLst/>
          </a:prstGeom>
        </p:spPr>
      </p:pic>
      <p:pic>
        <p:nvPicPr>
          <p:cNvPr id="9" name="Рисунок 9"/>
          <p:cNvPicPr>
            <a:picLocks noChangeAspect="1"/>
          </p:cNvPicPr>
          <p:nvPr/>
        </p:nvPicPr>
        <p:blipFill>
          <a:blip r:embed="rId7" cstate="print">
            <a:alphaModFix/>
            <a:extLst>
              <a:ext uri="{E28839F8-B4A3-D99E-84F7-ACEE7AF7F8F6}">
                <a14:useLocalDpi xmlns="" xmlns:p14="http://schemas.microsoft.com/office/powerpoint/2010/main" xmlns:a14="http://schemas.microsoft.com/office/drawing/2010/main" val="0"/>
              </a:ext>
            </a:extLst>
          </a:blip>
          <a:srcRect/>
          <a:stretch>
            <a:fillRect/>
          </a:stretch>
        </p:blipFill>
        <p:spPr>
          <a:xfrm>
            <a:off x="-495300" y="6172200"/>
            <a:ext cx="12528550" cy="800100"/>
          </a:xfrm>
          <a:prstGeom prst="rect">
            <a:avLst/>
          </a:prstGeom>
        </p:spPr>
      </p:pic>
      <p:pic>
        <p:nvPicPr>
          <p:cNvPr id="10" name="Рисунок 10"/>
          <p:cNvPicPr>
            <a:picLocks noChangeAspect="1"/>
          </p:cNvPicPr>
          <p:nvPr/>
        </p:nvPicPr>
        <p:blipFill>
          <a:blip r:embed="rId8" cstate="print">
            <a:alphaModFix/>
            <a:extLst>
              <a:ext uri="{CD2F582C-64E6-BB3E-89AD-E7E6B9EF400D}">
                <a14:useLocalDpi xmlns="" xmlns:p14="http://schemas.microsoft.com/office/powerpoint/2010/main" xmlns:a14="http://schemas.microsoft.com/office/drawing/2010/main" val="0"/>
              </a:ext>
            </a:extLst>
          </a:blip>
          <a:srcRect l="16983" b="34285"/>
          <a:stretch>
            <a:fillRect/>
          </a:stretch>
        </p:blipFill>
        <p:spPr>
          <a:xfrm>
            <a:off x="-222250" y="6229350"/>
            <a:ext cx="10553700" cy="730250"/>
          </a:xfrm>
          <a:prstGeom prst="rect">
            <a:avLst/>
          </a:prstGeom>
        </p:spPr>
      </p:pic>
      <p:pic>
        <p:nvPicPr>
          <p:cNvPr id="11" name="Рисунок 11"/>
          <p:cNvPicPr>
            <a:picLocks noChangeAspect="1"/>
          </p:cNvPicPr>
          <p:nvPr/>
        </p:nvPicPr>
        <p:blipFill>
          <a:blip r:embed="rId9" cstate="print">
            <a:alphaModFix/>
            <a:extLst>
              <a:ext uri="{4BFEA234-8C18-D1DA-9AF6-48021E9D2B66}">
                <a14:useLocalDpi xmlns="" xmlns:p14="http://schemas.microsoft.com/office/powerpoint/2010/main" xmlns:a14="http://schemas.microsoft.com/office/drawing/2010/main" val="0"/>
              </a:ext>
            </a:extLst>
          </a:blip>
          <a:srcRect/>
          <a:stretch>
            <a:fillRect/>
          </a:stretch>
        </p:blipFill>
        <p:spPr>
          <a:xfrm>
            <a:off x="6089650" y="2832100"/>
            <a:ext cx="2755900" cy="857250"/>
          </a:xfrm>
          <a:prstGeom prst="rect">
            <a:avLst/>
          </a:prstGeom>
        </p:spPr>
      </p:pic>
      <p:sp>
        <p:nvSpPr>
          <p:cNvPr id="12" name="ellipse 12"/>
          <p:cNvSpPr/>
          <p:nvPr/>
        </p:nvSpPr>
        <p:spPr>
          <a:xfrm>
            <a:off x="11601450" y="3644900"/>
            <a:ext cx="95250" cy="95250"/>
          </a:xfrm>
          <a:prstGeom prst="ellipse">
            <a:avLst/>
          </a:prstGeom>
          <a:solidFill>
            <a:schemeClr val="accent2">
              <a:lumMod val="100000"/>
              <a:lumOff val="0"/>
              <a:alpha val="100000"/>
            </a:schemeClr>
          </a:solidFill>
          <a:ln w="0"/>
        </p:spPr>
      </p:sp>
      <p:sp>
        <p:nvSpPr>
          <p:cNvPr id="13" name="ellipse 13"/>
          <p:cNvSpPr/>
          <p:nvPr/>
        </p:nvSpPr>
        <p:spPr>
          <a:xfrm>
            <a:off x="11074400" y="3232150"/>
            <a:ext cx="349250" cy="349250"/>
          </a:xfrm>
          <a:prstGeom prst="ellipse">
            <a:avLst/>
          </a:prstGeom>
          <a:solidFill>
            <a:srgbClr val="FFFFFF">
              <a:lumMod val="100000"/>
              <a:lumOff val="0"/>
              <a:alpha val="0"/>
            </a:srgbClr>
          </a:solidFill>
          <a:ln w="9525">
            <a:solidFill>
              <a:srgbClr val="FFFFFF">
                <a:lumMod val="100000"/>
                <a:alpha val="100000"/>
              </a:srgbClr>
            </a:solidFill>
            <a:miter lim="800000"/>
          </a:ln>
        </p:spPr>
      </p:sp>
      <p:sp>
        <p:nvSpPr>
          <p:cNvPr id="14" name="ellipse 14"/>
          <p:cNvSpPr/>
          <p:nvPr/>
        </p:nvSpPr>
        <p:spPr>
          <a:xfrm>
            <a:off x="146050" y="2724150"/>
            <a:ext cx="190500" cy="190500"/>
          </a:xfrm>
          <a:prstGeom prst="ellipse">
            <a:avLst/>
          </a:prstGeom>
          <a:solidFill>
            <a:srgbClr val="FFFFFF">
              <a:lumMod val="100000"/>
              <a:lumOff val="0"/>
              <a:alpha val="100000"/>
            </a:srgbClr>
          </a:solidFill>
          <a:ln w="0"/>
        </p:spPr>
      </p:sp>
      <p:sp>
        <p:nvSpPr>
          <p:cNvPr id="15" name="ellipse 15"/>
          <p:cNvSpPr/>
          <p:nvPr/>
        </p:nvSpPr>
        <p:spPr>
          <a:xfrm>
            <a:off x="361950" y="6292850"/>
            <a:ext cx="152400" cy="152400"/>
          </a:xfrm>
          <a:prstGeom prst="ellipse">
            <a:avLst/>
          </a:prstGeom>
          <a:solidFill>
            <a:srgbClr val="FFFFFF">
              <a:lumMod val="100000"/>
              <a:lumOff val="0"/>
              <a:alpha val="100000"/>
            </a:srgbClr>
          </a:solidFill>
          <a:ln w="0"/>
        </p:spPr>
      </p:sp>
      <p:sp>
        <p:nvSpPr>
          <p:cNvPr id="16" name="ellipse 16"/>
          <p:cNvSpPr/>
          <p:nvPr/>
        </p:nvSpPr>
        <p:spPr>
          <a:xfrm>
            <a:off x="2597150" y="6299200"/>
            <a:ext cx="127000" cy="127000"/>
          </a:xfrm>
          <a:prstGeom prst="ellipse">
            <a:avLst/>
          </a:prstGeom>
          <a:solidFill>
            <a:schemeClr val="accent2">
              <a:lumMod val="100000"/>
              <a:lumOff val="0"/>
              <a:alpha val="100000"/>
            </a:schemeClr>
          </a:solidFill>
          <a:ln w="0"/>
        </p:spPr>
      </p:sp>
      <p:sp>
        <p:nvSpPr>
          <p:cNvPr id="17" name="ellipse 17"/>
          <p:cNvSpPr/>
          <p:nvPr/>
        </p:nvSpPr>
        <p:spPr>
          <a:xfrm>
            <a:off x="11430000" y="5410200"/>
            <a:ext cx="209550" cy="209550"/>
          </a:xfrm>
          <a:prstGeom prst="ellipse">
            <a:avLst/>
          </a:prstGeom>
          <a:solidFill>
            <a:schemeClr val="accent2">
              <a:lumMod val="100000"/>
              <a:lumOff val="0"/>
              <a:alpha val="100000"/>
            </a:schemeClr>
          </a:solidFill>
          <a:ln w="0"/>
        </p:spPr>
      </p:sp>
      <p:sp>
        <p:nvSpPr>
          <p:cNvPr id="18" name="ellipse 18"/>
          <p:cNvSpPr/>
          <p:nvPr/>
        </p:nvSpPr>
        <p:spPr>
          <a:xfrm>
            <a:off x="10826750" y="6515100"/>
            <a:ext cx="139700" cy="139700"/>
          </a:xfrm>
          <a:prstGeom prst="ellipse">
            <a:avLst/>
          </a:prstGeom>
          <a:solidFill>
            <a:schemeClr val="accent2">
              <a:lumMod val="100000"/>
              <a:lumOff val="0"/>
              <a:alpha val="100000"/>
            </a:schemeClr>
          </a:solidFill>
          <a:ln w="0"/>
        </p:spPr>
      </p:sp>
      <p:sp>
        <p:nvSpPr>
          <p:cNvPr id="19" name="ellipse 19"/>
          <p:cNvSpPr/>
          <p:nvPr/>
        </p:nvSpPr>
        <p:spPr>
          <a:xfrm>
            <a:off x="5797550" y="3702050"/>
            <a:ext cx="190500" cy="190500"/>
          </a:xfrm>
          <a:prstGeom prst="ellipse">
            <a:avLst/>
          </a:prstGeom>
          <a:solidFill>
            <a:srgbClr val="FFFFFF">
              <a:lumMod val="100000"/>
              <a:lumOff val="0"/>
              <a:alpha val="100000"/>
            </a:srgbClr>
          </a:solidFill>
          <a:ln w="0"/>
        </p:spPr>
      </p:sp>
    </p:spTree>
    <p:extLst>
      <p:ext uri="{BB962C8B-B14F-4D97-AF65-F5344CB8AC3E}">
        <p14:creationId xmlns:p14="http://schemas.microsoft.com/office/powerpoint/2010/main" val="35824260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B4E81CFF-10CE-CBEE-73D7-8AF6EB130EAC}">
                <a14:useLocalDpi xmlns="" xmlns:p14="http://schemas.microsoft.com/office/powerpoint/2010/main" xmlns:a14="http://schemas.microsoft.com/office/drawing/2010/main" val="0"/>
              </a:ext>
            </a:extLst>
          </a:blip>
          <a:srcRect/>
          <a:stretch>
            <a:fillRect/>
          </a:stretch>
        </p:blipFill>
        <p:spPr>
          <a:xfrm>
            <a:off x="3359150" y="-127000"/>
            <a:ext cx="7854950" cy="1397000"/>
          </a:xfrm>
          <a:prstGeom prst="rect">
            <a:avLst/>
          </a:prstGeom>
        </p:spPr>
      </p:pic>
      <p:pic>
        <p:nvPicPr>
          <p:cNvPr id="3" name="Рисунок 3"/>
          <p:cNvPicPr>
            <a:picLocks noChangeAspect="1"/>
          </p:cNvPicPr>
          <p:nvPr/>
        </p:nvPicPr>
        <p:blipFill>
          <a:blip r:embed="rId3" cstate="print">
            <a:alphaModFix/>
            <a:extLst>
              <a:ext uri="{AD5F82EF-3B6A-94A3-8E57-990DBC5D1DAA}">
                <a14:useLocalDpi xmlns="" xmlns:p14="http://schemas.microsoft.com/office/powerpoint/2010/main" xmlns:a14="http://schemas.microsoft.com/office/drawing/2010/main" val="0"/>
              </a:ext>
            </a:extLst>
          </a:blip>
          <a:srcRect/>
          <a:stretch>
            <a:fillRect/>
          </a:stretch>
        </p:blipFill>
        <p:spPr>
          <a:xfrm>
            <a:off x="-25400" y="5295900"/>
            <a:ext cx="12026900" cy="1606550"/>
          </a:xfrm>
          <a:prstGeom prst="rect">
            <a:avLst/>
          </a:prstGeom>
        </p:spPr>
      </p:pic>
      <p:pic>
        <p:nvPicPr>
          <p:cNvPr id="4" name="Рисунок 4"/>
          <p:cNvPicPr>
            <a:picLocks noChangeAspect="1"/>
          </p:cNvPicPr>
          <p:nvPr/>
        </p:nvPicPr>
        <p:blipFill>
          <a:blip r:embed="rId4" cstate="print">
            <a:alphaModFix/>
            <a:extLst>
              <a:ext uri="{A027F9B9-670B-5A1F-8AE3-3A45311140B1}">
                <a14:useLocalDpi xmlns="" xmlns:p14="http://schemas.microsoft.com/office/powerpoint/2010/main" xmlns:a14="http://schemas.microsoft.com/office/drawing/2010/main" val="0"/>
              </a:ext>
            </a:extLst>
          </a:blip>
          <a:srcRect/>
          <a:stretch>
            <a:fillRect/>
          </a:stretch>
        </p:blipFill>
        <p:spPr>
          <a:xfrm>
            <a:off x="1714500" y="5473700"/>
            <a:ext cx="11125200" cy="1549400"/>
          </a:xfrm>
          <a:prstGeom prst="rect">
            <a:avLst/>
          </a:prstGeom>
        </p:spPr>
      </p:pic>
      <p:pic>
        <p:nvPicPr>
          <p:cNvPr id="5" name="Рисунок 5"/>
          <p:cNvPicPr>
            <a:picLocks noChangeAspect="1"/>
          </p:cNvPicPr>
          <p:nvPr/>
        </p:nvPicPr>
        <p:blipFill>
          <a:blip r:embed="rId5" cstate="print">
            <a:alphaModFix/>
            <a:extLst>
              <a:ext uri="{E6A6D19F-111F-A5BF-325F-B08D41AFCDCF}">
                <a14:useLocalDpi xmlns="" xmlns:p14="http://schemas.microsoft.com/office/powerpoint/2010/main" xmlns:a14="http://schemas.microsoft.com/office/drawing/2010/main" val="0"/>
              </a:ext>
            </a:extLst>
          </a:blip>
          <a:srcRect/>
          <a:stretch>
            <a:fillRect/>
          </a:stretch>
        </p:blipFill>
        <p:spPr>
          <a:xfrm>
            <a:off x="-774700" y="4953000"/>
            <a:ext cx="8832850" cy="876300"/>
          </a:xfrm>
          <a:prstGeom prst="rect">
            <a:avLst/>
          </a:prstGeom>
        </p:spPr>
      </p:pic>
      <p:pic>
        <p:nvPicPr>
          <p:cNvPr id="6" name="Рисунок 6"/>
          <p:cNvPicPr>
            <a:picLocks noChangeAspect="1"/>
          </p:cNvPicPr>
          <p:nvPr/>
        </p:nvPicPr>
        <p:blipFill>
          <a:blip r:embed="rId6" cstate="print">
            <a:alphaModFix/>
            <a:extLst>
              <a:ext uri="{46A77A26-5444-6DBE-7757-9023EE0F6F40}">
                <a14:useLocalDpi xmlns="" xmlns:p14="http://schemas.microsoft.com/office/powerpoint/2010/main" xmlns:a14="http://schemas.microsoft.com/office/drawing/2010/main" val="0"/>
              </a:ext>
            </a:extLst>
          </a:blip>
          <a:srcRect/>
          <a:stretch>
            <a:fillRect/>
          </a:stretch>
        </p:blipFill>
        <p:spPr>
          <a:xfrm>
            <a:off x="7556500" y="-6350"/>
            <a:ext cx="4648200" cy="1612900"/>
          </a:xfrm>
          <a:prstGeom prst="rect">
            <a:avLst/>
          </a:prstGeom>
        </p:spPr>
      </p:pic>
      <p:sp>
        <p:nvSpPr>
          <p:cNvPr id="7" name="Прямоугольник 7"/>
          <p:cNvSpPr/>
          <p:nvPr/>
        </p:nvSpPr>
        <p:spPr>
          <a:xfrm>
            <a:off x="901700" y="571500"/>
            <a:ext cx="10350500" cy="1314450"/>
          </a:xfrm>
          <a:prstGeom prst="rect">
            <a:avLst/>
          </a:prstGeom>
          <a:noFill/>
          <a:ln w="0"/>
        </p:spPr>
        <p:txBody>
          <a:bodyPr lIns="0" tIns="0" rIns="0" bIns="0" rtlCol="0" anchor="ctr"/>
          <a:lstStyle/>
          <a:p>
            <a:pPr algn="ctr"/>
            <a:r>
              <a:rPr lang="ru-RU" sz="3921" b="0" dirty="0">
                <a:solidFill>
                  <a:srgbClr val="2F80EA">
                    <a:lumMod val="100000"/>
                    <a:alpha val="100000"/>
                  </a:srgbClr>
                </a:solidFill>
                <a:latin typeface="Oswald" panose="020B0A04020102020204" pitchFamily="34" charset="0"/>
              </a:rPr>
              <a:t>Турнир по вольной борьбе посвященного 60 летию со дня рождения города Байкальска включает в себя:  </a:t>
            </a:r>
            <a:endParaRPr lang="ru-RU" sz="3921" b="0" dirty="0">
              <a:solidFill>
                <a:srgbClr val="2F80EA">
                  <a:lumMod val="100000"/>
                </a:srgbClr>
              </a:solidFill>
              <a:latin typeface="Oswald" panose="020B0A04020102020204" pitchFamily="34" charset="0"/>
            </a:endParaRPr>
          </a:p>
        </p:txBody>
      </p:sp>
      <p:sp>
        <p:nvSpPr>
          <p:cNvPr id="8" name="roundRect 8"/>
          <p:cNvSpPr/>
          <p:nvPr/>
        </p:nvSpPr>
        <p:spPr>
          <a:xfrm>
            <a:off x="762000" y="2533650"/>
            <a:ext cx="2520950" cy="89535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9" name="Прямоугольник 9"/>
          <p:cNvSpPr/>
          <p:nvPr/>
        </p:nvSpPr>
        <p:spPr>
          <a:xfrm>
            <a:off x="819150" y="2730500"/>
            <a:ext cx="2343150" cy="24130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Открытие турнира</a:t>
            </a:r>
            <a:endParaRPr lang="ru-RU" sz="1568" b="0" dirty="0">
              <a:solidFill>
                <a:srgbClr val="FFFFFF">
                  <a:lumMod val="100000"/>
                </a:srgbClr>
              </a:solidFill>
              <a:latin typeface="Montserrat" panose="020B0A04020102020204" pitchFamily="34" charset="0"/>
            </a:endParaRPr>
          </a:p>
        </p:txBody>
      </p:sp>
      <p:sp>
        <p:nvSpPr>
          <p:cNvPr id="10" name="ellipse 10"/>
          <p:cNvSpPr/>
          <p:nvPr/>
        </p:nvSpPr>
        <p:spPr>
          <a:xfrm>
            <a:off x="11303000" y="6121400"/>
            <a:ext cx="165100" cy="165100"/>
          </a:xfrm>
          <a:prstGeom prst="ellipse">
            <a:avLst/>
          </a:prstGeom>
          <a:solidFill>
            <a:schemeClr val="accent2">
              <a:lumMod val="100000"/>
              <a:lumOff val="0"/>
              <a:alpha val="100000"/>
            </a:schemeClr>
          </a:solidFill>
          <a:ln w="0"/>
        </p:spPr>
      </p:sp>
      <p:sp>
        <p:nvSpPr>
          <p:cNvPr id="11" name="Прямоугольник 11"/>
          <p:cNvSpPr/>
          <p:nvPr/>
        </p:nvSpPr>
        <p:spPr>
          <a:xfrm>
            <a:off x="6477000" y="2914650"/>
            <a:ext cx="1790700" cy="730250"/>
          </a:xfrm>
          <a:prstGeom prst="rect">
            <a:avLst/>
          </a:prstGeom>
          <a:noFill/>
          <a:ln w="0"/>
        </p:spPr>
        <p:txBody>
          <a:bodyPr lIns="0" tIns="0" rIns="0" bIns="0" rtlCol="0" anchor="ctr"/>
          <a:lstStyle/>
          <a:p>
            <a:pPr algn="l"/>
            <a:r>
              <a:rPr lang="ru-RU" sz="1568" b="0" dirty="0">
                <a:solidFill>
                  <a:srgbClr val="FFFFFF">
                    <a:lumMod val="100000"/>
                    <a:alpha val="100000"/>
                  </a:srgbClr>
                </a:solidFill>
                <a:latin typeface="Montserrat" panose="020B0A04020102020204" pitchFamily="34" charset="0"/>
              </a:rPr>
              <a:t>Mauris platea sit amet massa
</a:t>
            </a:r>
            <a:endParaRPr lang="ru-RU" sz="1568" b="0" dirty="0">
              <a:solidFill>
                <a:srgbClr val="FFFFFF">
                  <a:lumMod val="100000"/>
                </a:srgbClr>
              </a:solidFill>
              <a:latin typeface="Montserrat" panose="020B0A04020102020204" pitchFamily="34" charset="0"/>
            </a:endParaRPr>
          </a:p>
        </p:txBody>
      </p:sp>
      <p:sp>
        <p:nvSpPr>
          <p:cNvPr id="12" name="ellipse 12"/>
          <p:cNvSpPr/>
          <p:nvPr/>
        </p:nvSpPr>
        <p:spPr>
          <a:xfrm>
            <a:off x="11531600" y="2184400"/>
            <a:ext cx="342900" cy="342900"/>
          </a:xfrm>
          <a:prstGeom prst="ellipse">
            <a:avLst/>
          </a:prstGeom>
          <a:solidFill>
            <a:schemeClr val="accent1">
              <a:lumMod val="100000"/>
              <a:lumOff val="0"/>
              <a:alpha val="0"/>
            </a:schemeClr>
          </a:solidFill>
          <a:ln w="12700">
            <a:solidFill>
              <a:schemeClr val="accent2">
                <a:lumMod val="100000"/>
                <a:alpha val="100000"/>
              </a:schemeClr>
            </a:solidFill>
            <a:miter lim="800000"/>
          </a:ln>
        </p:spPr>
      </p:sp>
      <p:sp>
        <p:nvSpPr>
          <p:cNvPr id="13" name="ellipse 13"/>
          <p:cNvSpPr/>
          <p:nvPr/>
        </p:nvSpPr>
        <p:spPr>
          <a:xfrm>
            <a:off x="9251950" y="533400"/>
            <a:ext cx="165100" cy="165100"/>
          </a:xfrm>
          <a:prstGeom prst="ellipse">
            <a:avLst/>
          </a:prstGeom>
          <a:solidFill>
            <a:schemeClr val="accent2">
              <a:lumMod val="100000"/>
              <a:lumOff val="0"/>
              <a:alpha val="100000"/>
            </a:schemeClr>
          </a:solidFill>
          <a:ln w="0"/>
        </p:spPr>
      </p:sp>
      <p:sp>
        <p:nvSpPr>
          <p:cNvPr id="14" name="ellipse 14"/>
          <p:cNvSpPr/>
          <p:nvPr/>
        </p:nvSpPr>
        <p:spPr>
          <a:xfrm>
            <a:off x="533400" y="5829300"/>
            <a:ext cx="120650" cy="120650"/>
          </a:xfrm>
          <a:prstGeom prst="ellipse">
            <a:avLst/>
          </a:prstGeom>
          <a:solidFill>
            <a:srgbClr val="FFFFFF">
              <a:lumMod val="100000"/>
              <a:lumOff val="0"/>
              <a:alpha val="100000"/>
            </a:srgbClr>
          </a:solidFill>
          <a:ln w="0"/>
        </p:spPr>
      </p:sp>
      <p:sp>
        <p:nvSpPr>
          <p:cNvPr id="15" name="roundRect 15"/>
          <p:cNvSpPr/>
          <p:nvPr/>
        </p:nvSpPr>
        <p:spPr>
          <a:xfrm>
            <a:off x="3467100" y="2527300"/>
            <a:ext cx="252095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16" name="Прямоугольник 16"/>
          <p:cNvSpPr/>
          <p:nvPr/>
        </p:nvSpPr>
        <p:spPr>
          <a:xfrm>
            <a:off x="3638550" y="2730500"/>
            <a:ext cx="2349500" cy="48895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Предварительные встречи</a:t>
            </a:r>
            <a:endParaRPr lang="ru-RU" sz="1568" b="0" dirty="0">
              <a:solidFill>
                <a:srgbClr val="FFFFFF">
                  <a:lumMod val="100000"/>
                </a:srgbClr>
              </a:solidFill>
              <a:latin typeface="Montserrat" panose="020B0A04020102020204" pitchFamily="34" charset="0"/>
            </a:endParaRPr>
          </a:p>
        </p:txBody>
      </p:sp>
      <p:sp>
        <p:nvSpPr>
          <p:cNvPr id="17" name="ellipse 17"/>
          <p:cNvSpPr/>
          <p:nvPr/>
        </p:nvSpPr>
        <p:spPr>
          <a:xfrm>
            <a:off x="749300" y="184150"/>
            <a:ext cx="342900" cy="342900"/>
          </a:xfrm>
          <a:prstGeom prst="ellipse">
            <a:avLst/>
          </a:prstGeom>
          <a:solidFill>
            <a:schemeClr val="accent1">
              <a:lumMod val="100000"/>
              <a:lumOff val="0"/>
              <a:alpha val="0"/>
            </a:schemeClr>
          </a:solidFill>
          <a:ln w="9525">
            <a:solidFill>
              <a:schemeClr val="accent2">
                <a:lumMod val="100000"/>
                <a:alpha val="100000"/>
              </a:schemeClr>
            </a:solidFill>
            <a:miter lim="800000"/>
          </a:ln>
        </p:spPr>
      </p:sp>
      <p:sp>
        <p:nvSpPr>
          <p:cNvPr id="18" name="ellipse 18"/>
          <p:cNvSpPr/>
          <p:nvPr/>
        </p:nvSpPr>
        <p:spPr>
          <a:xfrm>
            <a:off x="8642350" y="5949950"/>
            <a:ext cx="330200" cy="330200"/>
          </a:xfrm>
          <a:prstGeom prst="ellipse">
            <a:avLst/>
          </a:prstGeom>
          <a:solidFill>
            <a:schemeClr val="accent2">
              <a:lumMod val="100000"/>
              <a:lumOff val="0"/>
              <a:alpha val="0"/>
            </a:schemeClr>
          </a:solidFill>
          <a:ln w="9525">
            <a:solidFill>
              <a:schemeClr val="accent1">
                <a:lumMod val="100000"/>
                <a:alpha val="100000"/>
              </a:schemeClr>
            </a:solidFill>
            <a:miter lim="800000"/>
          </a:ln>
        </p:spPr>
      </p:sp>
      <p:sp>
        <p:nvSpPr>
          <p:cNvPr id="19" name="ellipse 19"/>
          <p:cNvSpPr/>
          <p:nvPr/>
        </p:nvSpPr>
        <p:spPr>
          <a:xfrm>
            <a:off x="209550" y="698500"/>
            <a:ext cx="165100" cy="165100"/>
          </a:xfrm>
          <a:prstGeom prst="ellipse">
            <a:avLst/>
          </a:prstGeom>
          <a:solidFill>
            <a:srgbClr val="2F80EA">
              <a:lumMod val="100000"/>
              <a:lumOff val="0"/>
              <a:alpha val="100000"/>
            </a:srgbClr>
          </a:solidFill>
          <a:ln w="0"/>
        </p:spPr>
      </p:sp>
      <p:sp>
        <p:nvSpPr>
          <p:cNvPr id="20" name="roundRect 20"/>
          <p:cNvSpPr/>
          <p:nvPr/>
        </p:nvSpPr>
        <p:spPr>
          <a:xfrm>
            <a:off x="6223000" y="2533650"/>
            <a:ext cx="252095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21" name="ellipse 21"/>
          <p:cNvSpPr/>
          <p:nvPr/>
        </p:nvSpPr>
        <p:spPr>
          <a:xfrm>
            <a:off x="2927350" y="6369050"/>
            <a:ext cx="165100" cy="165100"/>
          </a:xfrm>
          <a:prstGeom prst="ellipse">
            <a:avLst/>
          </a:prstGeom>
          <a:solidFill>
            <a:srgbClr val="2F80EA">
              <a:lumMod val="100000"/>
              <a:lumOff val="0"/>
              <a:alpha val="100000"/>
            </a:srgbClr>
          </a:solidFill>
          <a:ln w="0"/>
        </p:spPr>
      </p:sp>
      <p:sp>
        <p:nvSpPr>
          <p:cNvPr id="22" name="Прямоугольник 22"/>
          <p:cNvSpPr/>
          <p:nvPr/>
        </p:nvSpPr>
        <p:spPr>
          <a:xfrm>
            <a:off x="6305550" y="2730500"/>
            <a:ext cx="2349500" cy="48895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Полуфинальные встречи</a:t>
            </a:r>
            <a:endParaRPr lang="ru-RU" sz="1568" b="0" dirty="0">
              <a:solidFill>
                <a:srgbClr val="FFFFFF">
                  <a:lumMod val="100000"/>
                </a:srgbClr>
              </a:solidFill>
              <a:latin typeface="Montserrat" panose="020B0A04020102020204" pitchFamily="34" charset="0"/>
            </a:endParaRPr>
          </a:p>
        </p:txBody>
      </p:sp>
      <p:sp>
        <p:nvSpPr>
          <p:cNvPr id="23" name="ellipse 23"/>
          <p:cNvSpPr/>
          <p:nvPr/>
        </p:nvSpPr>
        <p:spPr>
          <a:xfrm>
            <a:off x="8172450" y="6369050"/>
            <a:ext cx="165100" cy="165100"/>
          </a:xfrm>
          <a:prstGeom prst="ellipse">
            <a:avLst/>
          </a:prstGeom>
          <a:solidFill>
            <a:srgbClr val="FFFFFF">
              <a:lumMod val="100000"/>
              <a:lumOff val="0"/>
              <a:alpha val="100000"/>
            </a:srgbClr>
          </a:solidFill>
          <a:ln w="0"/>
        </p:spPr>
      </p:sp>
      <p:sp>
        <p:nvSpPr>
          <p:cNvPr id="24" name="roundRect 24"/>
          <p:cNvSpPr/>
          <p:nvPr/>
        </p:nvSpPr>
        <p:spPr>
          <a:xfrm>
            <a:off x="8972550" y="2514600"/>
            <a:ext cx="252095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25" name="ellipse 25"/>
          <p:cNvSpPr/>
          <p:nvPr/>
        </p:nvSpPr>
        <p:spPr>
          <a:xfrm>
            <a:off x="819150" y="6013450"/>
            <a:ext cx="165100" cy="165100"/>
          </a:xfrm>
          <a:prstGeom prst="ellipse">
            <a:avLst/>
          </a:prstGeom>
          <a:solidFill>
            <a:srgbClr val="FFFFFF">
              <a:lumMod val="100000"/>
              <a:lumOff val="0"/>
              <a:alpha val="100000"/>
            </a:srgbClr>
          </a:solidFill>
          <a:ln w="0"/>
        </p:spPr>
      </p:sp>
      <p:sp>
        <p:nvSpPr>
          <p:cNvPr id="26" name="Прямоугольник 26"/>
          <p:cNvSpPr/>
          <p:nvPr/>
        </p:nvSpPr>
        <p:spPr>
          <a:xfrm>
            <a:off x="9055100" y="2730500"/>
            <a:ext cx="2349500" cy="48895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Утешительные встречи</a:t>
            </a:r>
            <a:endParaRPr lang="ru-RU" sz="1568" b="0" dirty="0">
              <a:solidFill>
                <a:srgbClr val="FFFFFF">
                  <a:lumMod val="100000"/>
                </a:srgbClr>
              </a:solidFill>
              <a:latin typeface="Montserrat" panose="020B0A04020102020204" pitchFamily="34" charset="0"/>
            </a:endParaRPr>
          </a:p>
        </p:txBody>
      </p:sp>
      <p:pic>
        <p:nvPicPr>
          <p:cNvPr id="27" name="Рисунок 27"/>
          <p:cNvPicPr>
            <a:picLocks noChangeAspect="1"/>
          </p:cNvPicPr>
          <p:nvPr/>
        </p:nvPicPr>
        <p:blipFill>
          <a:blip r:embed="rId7" cstate="print">
            <a:alphaModFix/>
            <a:extLst>
              <a:ext uri="{2DC20E46-A96D-45F7-BD54-0E5E50CC0D92}">
                <a14:useLocalDpi xmlns="" xmlns:p14="http://schemas.microsoft.com/office/powerpoint/2010/main" xmlns:a14="http://schemas.microsoft.com/office/drawing/2010/main" val="0"/>
              </a:ext>
            </a:extLst>
          </a:blip>
          <a:srcRect/>
          <a:stretch>
            <a:fillRect/>
          </a:stretch>
        </p:blipFill>
        <p:spPr>
          <a:xfrm>
            <a:off x="-501650" y="6457950"/>
            <a:ext cx="13455650" cy="762000"/>
          </a:xfrm>
          <a:prstGeom prst="rect">
            <a:avLst/>
          </a:prstGeom>
        </p:spPr>
      </p:pic>
      <p:sp>
        <p:nvSpPr>
          <p:cNvPr id="28" name="roundRect 28"/>
          <p:cNvSpPr/>
          <p:nvPr/>
        </p:nvSpPr>
        <p:spPr>
          <a:xfrm>
            <a:off x="749300" y="3898900"/>
            <a:ext cx="313690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29" name="Прямоугольник 29"/>
          <p:cNvSpPr/>
          <p:nvPr/>
        </p:nvSpPr>
        <p:spPr>
          <a:xfrm>
            <a:off x="762000" y="4165600"/>
            <a:ext cx="3130550" cy="18415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 Финальные схватки</a:t>
            </a:r>
            <a:endParaRPr lang="ru-RU" sz="1568" b="0" dirty="0">
              <a:solidFill>
                <a:srgbClr val="FFFFFF">
                  <a:lumMod val="100000"/>
                </a:srgbClr>
              </a:solidFill>
              <a:latin typeface="Montserrat" panose="020B0A04020102020204" pitchFamily="34" charset="0"/>
            </a:endParaRPr>
          </a:p>
        </p:txBody>
      </p:sp>
      <p:sp>
        <p:nvSpPr>
          <p:cNvPr id="30" name="roundRect 30"/>
          <p:cNvSpPr/>
          <p:nvPr/>
        </p:nvSpPr>
        <p:spPr>
          <a:xfrm>
            <a:off x="4210050" y="3892550"/>
            <a:ext cx="346710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31" name="Прямоугольник 31"/>
          <p:cNvSpPr/>
          <p:nvPr/>
        </p:nvSpPr>
        <p:spPr>
          <a:xfrm>
            <a:off x="4210050" y="4006850"/>
            <a:ext cx="3251200" cy="482600"/>
          </a:xfrm>
          <a:prstGeom prst="rect">
            <a:avLst/>
          </a:prstGeom>
          <a:noFill/>
          <a:ln w="0"/>
        </p:spPr>
        <p:txBody>
          <a:bodyPr lIns="0" tIns="0" rIns="0" bIns="0" rtlCol="0" anchor="ctr"/>
          <a:lstStyle/>
          <a:p>
            <a:pPr algn="ctr"/>
            <a:r>
              <a:rPr lang="ru-RU" sz="1421" b="0" dirty="0">
                <a:solidFill>
                  <a:srgbClr val="FFFFFF">
                    <a:lumMod val="100000"/>
                    <a:alpha val="100000"/>
                  </a:srgbClr>
                </a:solidFill>
                <a:latin typeface="Montserrat" panose="020B0A04020102020204" pitchFamily="34" charset="0"/>
              </a:rPr>
              <a:t>Показательные выступления спортсменов, выступление артистов</a:t>
            </a:r>
            <a:endParaRPr lang="ru-RU" sz="1421" b="0" dirty="0">
              <a:solidFill>
                <a:srgbClr val="FFFFFF">
                  <a:lumMod val="100000"/>
                </a:srgbClr>
              </a:solidFill>
              <a:latin typeface="Montserrat" panose="020B0A04020102020204" pitchFamily="34" charset="0"/>
            </a:endParaRPr>
          </a:p>
        </p:txBody>
      </p:sp>
      <p:sp>
        <p:nvSpPr>
          <p:cNvPr id="32" name="Прямоугольник 32"/>
          <p:cNvSpPr/>
          <p:nvPr/>
        </p:nvSpPr>
        <p:spPr>
          <a:xfrm>
            <a:off x="8388350" y="3873500"/>
            <a:ext cx="2514600" cy="444500"/>
          </a:xfrm>
          <a:prstGeom prst="rect">
            <a:avLst/>
          </a:prstGeom>
          <a:noFill/>
          <a:ln w="0"/>
        </p:spPr>
        <p:txBody>
          <a:bodyPr lIns="0" tIns="0" rIns="0" bIns="0" rtlCol="0" anchor="ctr"/>
          <a:lstStyle/>
          <a:p>
            <a:pPr algn="ctr"/>
            <a:r>
              <a:rPr lang="ru-RU" sz="1421" b="0" dirty="0">
                <a:solidFill>
                  <a:srgbClr val="FFFFFF">
                    <a:lumMod val="100000"/>
                    <a:alpha val="100000"/>
                  </a:srgbClr>
                </a:solidFill>
                <a:latin typeface="Montserrat" panose="020B0A04020102020204" pitchFamily="34" charset="0"/>
              </a:rPr>
              <a:t>
&lt;span style="letter-spacing: 0px; background-color: rgba(0, 0, 0, 0);"&gt;Награждение&lt;/span&gt;</a:t>
            </a:r>
            <a:endParaRPr lang="ru-RU" sz="1421" b="0" dirty="0">
              <a:solidFill>
                <a:srgbClr val="FFFFFF">
                  <a:lumMod val="100000"/>
                </a:srgbClr>
              </a:solidFill>
              <a:latin typeface="Montserrat" panose="020B0A04020102020204" pitchFamily="34" charset="0"/>
            </a:endParaRPr>
          </a:p>
        </p:txBody>
      </p:sp>
      <p:sp>
        <p:nvSpPr>
          <p:cNvPr id="33" name="roundRect 33"/>
          <p:cNvSpPr/>
          <p:nvPr/>
        </p:nvSpPr>
        <p:spPr>
          <a:xfrm>
            <a:off x="8159750" y="3898900"/>
            <a:ext cx="3371850" cy="9144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34" name="Прямоугольник 34"/>
          <p:cNvSpPr/>
          <p:nvPr/>
        </p:nvSpPr>
        <p:spPr>
          <a:xfrm>
            <a:off x="8108950" y="4260850"/>
            <a:ext cx="3365500" cy="177800"/>
          </a:xfrm>
          <a:prstGeom prst="rect">
            <a:avLst/>
          </a:prstGeom>
          <a:noFill/>
          <a:ln w="0"/>
        </p:spPr>
        <p:txBody>
          <a:bodyPr lIns="0" tIns="0" rIns="0" bIns="0" rtlCol="0" anchor="ctr"/>
          <a:lstStyle/>
          <a:p>
            <a:pPr algn="ctr"/>
            <a:r>
              <a:rPr lang="ru-RU" sz="1519" b="0" dirty="0">
                <a:solidFill>
                  <a:srgbClr val="FFFFFF">
                    <a:lumMod val="100000"/>
                    <a:alpha val="100000"/>
                  </a:srgbClr>
                </a:solidFill>
                <a:latin typeface="Montserrat" panose="020B0A04020102020204" pitchFamily="34" charset="0"/>
              </a:rPr>
              <a:t>Награждение</a:t>
            </a:r>
            <a:endParaRPr lang="ru-RU" sz="1519" b="0" dirty="0">
              <a:solidFill>
                <a:srgbClr val="FFFFFF">
                  <a:lumMod val="100000"/>
                </a:srgbClr>
              </a:solidFill>
              <a:latin typeface="Montserrat" panose="020B0A04020102020204" pitchFamily="34" charset="0"/>
            </a:endParaRPr>
          </a:p>
        </p:txBody>
      </p:sp>
    </p:spTree>
    <p:extLst>
      <p:ext uri="{BB962C8B-B14F-4D97-AF65-F5344CB8AC3E}">
        <p14:creationId xmlns:p14="http://schemas.microsoft.com/office/powerpoint/2010/main" val="35824260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2" cstate="print">
            <a:alphaModFix/>
            <a:extLst>
              <a:ext uri="{65858455-27DA-A6D7-6D99-559D55112D7E}">
                <a14:useLocalDpi xmlns="" xmlns:p14="http://schemas.microsoft.com/office/powerpoint/2010/main" xmlns:a14="http://schemas.microsoft.com/office/drawing/2010/main" val="0"/>
              </a:ext>
            </a:extLst>
          </a:blip>
          <a:srcRect/>
          <a:stretch>
            <a:fillRect/>
          </a:stretch>
        </p:blipFill>
        <p:spPr>
          <a:xfrm>
            <a:off x="3359150" y="-127000"/>
            <a:ext cx="7854950" cy="1397000"/>
          </a:xfrm>
          <a:prstGeom prst="rect">
            <a:avLst/>
          </a:prstGeom>
        </p:spPr>
      </p:pic>
      <p:pic>
        <p:nvPicPr>
          <p:cNvPr id="3" name="Рисунок 3"/>
          <p:cNvPicPr>
            <a:picLocks noChangeAspect="1"/>
          </p:cNvPicPr>
          <p:nvPr/>
        </p:nvPicPr>
        <p:blipFill>
          <a:blip r:embed="rId3" cstate="print">
            <a:alphaModFix/>
            <a:extLst>
              <a:ext uri="{E9863A33-356E-32A0-25C6-796AF04EBFF8}">
                <a14:useLocalDpi xmlns="" xmlns:p14="http://schemas.microsoft.com/office/powerpoint/2010/main" xmlns:a14="http://schemas.microsoft.com/office/drawing/2010/main" val="0"/>
              </a:ext>
            </a:extLst>
          </a:blip>
          <a:srcRect/>
          <a:stretch>
            <a:fillRect/>
          </a:stretch>
        </p:blipFill>
        <p:spPr>
          <a:xfrm>
            <a:off x="-25400" y="5295900"/>
            <a:ext cx="12026900" cy="1606550"/>
          </a:xfrm>
          <a:prstGeom prst="rect">
            <a:avLst/>
          </a:prstGeom>
        </p:spPr>
      </p:pic>
      <p:pic>
        <p:nvPicPr>
          <p:cNvPr id="4" name="Рисунок 4"/>
          <p:cNvPicPr>
            <a:picLocks noChangeAspect="1"/>
          </p:cNvPicPr>
          <p:nvPr/>
        </p:nvPicPr>
        <p:blipFill>
          <a:blip r:embed="rId4" cstate="print">
            <a:alphaModFix/>
            <a:extLst>
              <a:ext uri="{E19B4E6F-DAFF-F255-9C5E-47904693A1D3}">
                <a14:useLocalDpi xmlns="" xmlns:p14="http://schemas.microsoft.com/office/powerpoint/2010/main" xmlns:a14="http://schemas.microsoft.com/office/drawing/2010/main" val="0"/>
              </a:ext>
            </a:extLst>
          </a:blip>
          <a:srcRect/>
          <a:stretch>
            <a:fillRect/>
          </a:stretch>
        </p:blipFill>
        <p:spPr>
          <a:xfrm>
            <a:off x="1714500" y="5473700"/>
            <a:ext cx="11125200" cy="1549400"/>
          </a:xfrm>
          <a:prstGeom prst="rect">
            <a:avLst/>
          </a:prstGeom>
        </p:spPr>
      </p:pic>
      <p:pic>
        <p:nvPicPr>
          <p:cNvPr id="5" name="Рисунок 5"/>
          <p:cNvPicPr>
            <a:picLocks noChangeAspect="1"/>
          </p:cNvPicPr>
          <p:nvPr/>
        </p:nvPicPr>
        <p:blipFill>
          <a:blip r:embed="rId5" cstate="print">
            <a:alphaModFix/>
            <a:extLst>
              <a:ext uri="{CABFB5C2-5A32-D70A-4A23-27BC519D90D0}">
                <a14:useLocalDpi xmlns="" xmlns:p14="http://schemas.microsoft.com/office/powerpoint/2010/main" xmlns:a14="http://schemas.microsoft.com/office/drawing/2010/main" val="0"/>
              </a:ext>
            </a:extLst>
          </a:blip>
          <a:srcRect/>
          <a:stretch>
            <a:fillRect/>
          </a:stretch>
        </p:blipFill>
        <p:spPr>
          <a:xfrm>
            <a:off x="-774700" y="4953000"/>
            <a:ext cx="8832850" cy="876300"/>
          </a:xfrm>
          <a:prstGeom prst="rect">
            <a:avLst/>
          </a:prstGeom>
        </p:spPr>
      </p:pic>
      <p:pic>
        <p:nvPicPr>
          <p:cNvPr id="6" name="Рисунок 6"/>
          <p:cNvPicPr>
            <a:picLocks noChangeAspect="1"/>
          </p:cNvPicPr>
          <p:nvPr/>
        </p:nvPicPr>
        <p:blipFill>
          <a:blip r:embed="rId6" cstate="print">
            <a:alphaModFix/>
            <a:extLst>
              <a:ext uri="{DAFD6201-2370-0CA2-B52D-ED70059D915A}">
                <a14:useLocalDpi xmlns="" xmlns:p14="http://schemas.microsoft.com/office/powerpoint/2010/main" xmlns:a14="http://schemas.microsoft.com/office/drawing/2010/main" val="0"/>
              </a:ext>
            </a:extLst>
          </a:blip>
          <a:srcRect/>
          <a:stretch>
            <a:fillRect/>
          </a:stretch>
        </p:blipFill>
        <p:spPr>
          <a:xfrm>
            <a:off x="7556500" y="-6350"/>
            <a:ext cx="4648200" cy="1612900"/>
          </a:xfrm>
          <a:prstGeom prst="rect">
            <a:avLst/>
          </a:prstGeom>
        </p:spPr>
      </p:pic>
      <p:sp>
        <p:nvSpPr>
          <p:cNvPr id="7" name="Прямоугольник 7"/>
          <p:cNvSpPr/>
          <p:nvPr/>
        </p:nvSpPr>
        <p:spPr>
          <a:xfrm>
            <a:off x="920750" y="615950"/>
            <a:ext cx="9480550" cy="1771650"/>
          </a:xfrm>
          <a:prstGeom prst="rect">
            <a:avLst/>
          </a:prstGeom>
          <a:noFill/>
          <a:ln w="0"/>
        </p:spPr>
        <p:txBody>
          <a:bodyPr lIns="0" tIns="0" rIns="0" bIns="0" rtlCol="0" anchor="ctr"/>
          <a:lstStyle/>
          <a:p>
            <a:pPr algn="l"/>
            <a:r>
              <a:rPr lang="ru-RU" sz="3382" b="0" dirty="0">
                <a:solidFill>
                  <a:srgbClr val="2F80EA">
                    <a:lumMod val="100000"/>
                    <a:alpha val="100000"/>
                  </a:srgbClr>
                </a:solidFill>
                <a:latin typeface="Oswald" panose="020B0A04020102020204" pitchFamily="34" charset="0"/>
              </a:rPr>
              <a:t>Ожидаемого результата от инициативного проекта фестиваля Вольной борьбы на Байкале.</a:t>
            </a:r>
            <a:endParaRPr lang="ru-RU" sz="3382" b="0" dirty="0">
              <a:solidFill>
                <a:srgbClr val="2F80EA">
                  <a:lumMod val="100000"/>
                </a:srgbClr>
              </a:solidFill>
              <a:latin typeface="Oswald" panose="020B0A04020102020204" pitchFamily="34" charset="0"/>
            </a:endParaRPr>
          </a:p>
        </p:txBody>
      </p:sp>
      <p:sp>
        <p:nvSpPr>
          <p:cNvPr id="8" name="roundRect 8"/>
          <p:cNvSpPr/>
          <p:nvPr/>
        </p:nvSpPr>
        <p:spPr>
          <a:xfrm>
            <a:off x="819150" y="2413000"/>
            <a:ext cx="2520950" cy="13589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9" name="roundRect 9"/>
          <p:cNvSpPr/>
          <p:nvPr/>
        </p:nvSpPr>
        <p:spPr>
          <a:xfrm>
            <a:off x="6166774" y="2305050"/>
            <a:ext cx="2520950" cy="146685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10" name="Прямоугольник 10"/>
          <p:cNvSpPr/>
          <p:nvPr/>
        </p:nvSpPr>
        <p:spPr>
          <a:xfrm>
            <a:off x="871105" y="2622550"/>
            <a:ext cx="2355850" cy="52705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Обогащение эмоциональной сферы у детей</a:t>
            </a:r>
            <a:endParaRPr lang="ru-RU" sz="1568" b="0" dirty="0">
              <a:solidFill>
                <a:srgbClr val="FFFFFF">
                  <a:lumMod val="100000"/>
                </a:srgbClr>
              </a:solidFill>
              <a:latin typeface="Montserrat" panose="020B0A04020102020204" pitchFamily="34" charset="0"/>
            </a:endParaRPr>
          </a:p>
        </p:txBody>
      </p:sp>
      <p:sp>
        <p:nvSpPr>
          <p:cNvPr id="11" name="ellipse 11"/>
          <p:cNvSpPr/>
          <p:nvPr/>
        </p:nvSpPr>
        <p:spPr>
          <a:xfrm>
            <a:off x="11303000" y="6121400"/>
            <a:ext cx="165100" cy="165100"/>
          </a:xfrm>
          <a:prstGeom prst="ellipse">
            <a:avLst/>
          </a:prstGeom>
          <a:solidFill>
            <a:schemeClr val="accent2">
              <a:lumMod val="100000"/>
              <a:lumOff val="0"/>
              <a:alpha val="100000"/>
            </a:schemeClr>
          </a:solidFill>
          <a:ln w="0"/>
        </p:spPr>
      </p:sp>
      <p:sp>
        <p:nvSpPr>
          <p:cNvPr id="12" name="Прямоугольник 12"/>
          <p:cNvSpPr/>
          <p:nvPr/>
        </p:nvSpPr>
        <p:spPr>
          <a:xfrm>
            <a:off x="6496050" y="3917950"/>
            <a:ext cx="1790700" cy="215900"/>
          </a:xfrm>
          <a:prstGeom prst="rect">
            <a:avLst/>
          </a:prstGeom>
          <a:noFill/>
          <a:ln w="0"/>
        </p:spPr>
        <p:txBody>
          <a:bodyPr lIns="0" tIns="0" rIns="0" bIns="0" rtlCol="0" anchor="ctr"/>
          <a:lstStyle/>
          <a:p>
            <a:pPr algn="l"/>
            <a:endParaRPr lang="ru-RU" sz="1372" b="0" dirty="0">
              <a:solidFill>
                <a:srgbClr val="FFFFFF">
                  <a:lumMod val="100000"/>
                </a:srgbClr>
              </a:solidFill>
              <a:latin typeface="Montserrat" panose="020B0A04020102020204" pitchFamily="34" charset="0"/>
            </a:endParaRPr>
          </a:p>
        </p:txBody>
      </p:sp>
      <p:sp>
        <p:nvSpPr>
          <p:cNvPr id="13" name="Прямоугольник 13"/>
          <p:cNvSpPr/>
          <p:nvPr/>
        </p:nvSpPr>
        <p:spPr>
          <a:xfrm>
            <a:off x="6312824" y="2330450"/>
            <a:ext cx="2374900" cy="1327150"/>
          </a:xfrm>
          <a:prstGeom prst="rect">
            <a:avLst/>
          </a:prstGeom>
          <a:noFill/>
          <a:ln w="0"/>
        </p:spPr>
        <p:txBody>
          <a:bodyPr lIns="0" tIns="0" rIns="0" bIns="0" rtlCol="0" anchor="ctr"/>
          <a:lstStyle/>
          <a:p>
            <a:pPr algn="ctr"/>
            <a:r>
              <a:rPr lang="ru-RU" sz="1715" b="0" dirty="0">
                <a:solidFill>
                  <a:srgbClr val="FFFFFF">
                    <a:lumMod val="100000"/>
                    <a:alpha val="100000"/>
                  </a:srgbClr>
                </a:solidFill>
                <a:latin typeface="Montserrat" panose="020B0A04020102020204" pitchFamily="34" charset="0"/>
              </a:rPr>
              <a:t>Формированием товарищества, взаимопонимания, дружественных взаимоотношений.</a:t>
            </a:r>
            <a:endParaRPr lang="ru-RU" sz="1715" b="0" dirty="0">
              <a:solidFill>
                <a:srgbClr val="FFFFFF">
                  <a:lumMod val="100000"/>
                </a:srgbClr>
              </a:solidFill>
              <a:latin typeface="Montserrat" panose="020B0A04020102020204" pitchFamily="34" charset="0"/>
            </a:endParaRPr>
          </a:p>
        </p:txBody>
      </p:sp>
      <p:sp>
        <p:nvSpPr>
          <p:cNvPr id="14" name="roundRect 14"/>
          <p:cNvSpPr/>
          <p:nvPr/>
        </p:nvSpPr>
        <p:spPr>
          <a:xfrm>
            <a:off x="8864600" y="2413000"/>
            <a:ext cx="2520950" cy="13589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15" name="ellipse 15"/>
          <p:cNvSpPr/>
          <p:nvPr/>
        </p:nvSpPr>
        <p:spPr>
          <a:xfrm>
            <a:off x="11531600" y="2184400"/>
            <a:ext cx="342900" cy="342900"/>
          </a:xfrm>
          <a:prstGeom prst="ellipse">
            <a:avLst/>
          </a:prstGeom>
          <a:solidFill>
            <a:schemeClr val="accent1">
              <a:lumMod val="100000"/>
              <a:lumOff val="0"/>
              <a:alpha val="0"/>
            </a:schemeClr>
          </a:solidFill>
          <a:ln w="12700">
            <a:solidFill>
              <a:schemeClr val="accent2">
                <a:lumMod val="100000"/>
                <a:alpha val="100000"/>
              </a:schemeClr>
            </a:solidFill>
            <a:miter lim="800000"/>
          </a:ln>
        </p:spPr>
      </p:sp>
      <p:sp>
        <p:nvSpPr>
          <p:cNvPr id="16" name="ellipse 16"/>
          <p:cNvSpPr/>
          <p:nvPr/>
        </p:nvSpPr>
        <p:spPr>
          <a:xfrm>
            <a:off x="9251950" y="533400"/>
            <a:ext cx="165100" cy="165100"/>
          </a:xfrm>
          <a:prstGeom prst="ellipse">
            <a:avLst/>
          </a:prstGeom>
          <a:solidFill>
            <a:schemeClr val="accent2">
              <a:lumMod val="100000"/>
              <a:lumOff val="0"/>
              <a:alpha val="100000"/>
            </a:schemeClr>
          </a:solidFill>
          <a:ln w="0"/>
        </p:spPr>
      </p:sp>
      <p:sp>
        <p:nvSpPr>
          <p:cNvPr id="17" name="ellipse 17"/>
          <p:cNvSpPr/>
          <p:nvPr/>
        </p:nvSpPr>
        <p:spPr>
          <a:xfrm>
            <a:off x="533400" y="5829300"/>
            <a:ext cx="120650" cy="120650"/>
          </a:xfrm>
          <a:prstGeom prst="ellipse">
            <a:avLst/>
          </a:prstGeom>
          <a:solidFill>
            <a:srgbClr val="FFFFFF">
              <a:lumMod val="100000"/>
              <a:lumOff val="0"/>
              <a:alpha val="100000"/>
            </a:srgbClr>
          </a:solidFill>
          <a:ln w="0"/>
        </p:spPr>
      </p:sp>
      <p:sp>
        <p:nvSpPr>
          <p:cNvPr id="18" name="Прямоугольник 18"/>
          <p:cNvSpPr/>
          <p:nvPr/>
        </p:nvSpPr>
        <p:spPr>
          <a:xfrm>
            <a:off x="8972550" y="2536825"/>
            <a:ext cx="2355850" cy="69850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Развитие мотивации к занятиям физической культурой и спортом. </a:t>
            </a:r>
            <a:endParaRPr lang="ru-RU" sz="1568" b="0" dirty="0">
              <a:solidFill>
                <a:srgbClr val="FFFFFF">
                  <a:lumMod val="100000"/>
                </a:srgbClr>
              </a:solidFill>
              <a:latin typeface="Montserrat" panose="020B0A04020102020204" pitchFamily="34" charset="0"/>
            </a:endParaRPr>
          </a:p>
        </p:txBody>
      </p:sp>
      <p:sp>
        <p:nvSpPr>
          <p:cNvPr id="19" name="roundRect 19"/>
          <p:cNvSpPr/>
          <p:nvPr/>
        </p:nvSpPr>
        <p:spPr>
          <a:xfrm>
            <a:off x="3505200" y="2413000"/>
            <a:ext cx="2514600" cy="1358900"/>
          </a:xfrm>
          <a:prstGeom prst="roundRect">
            <a:avLst>
              <a:gd name="adj" fmla="val 6000"/>
            </a:avLst>
          </a:prstGeom>
          <a:solidFill>
            <a:srgbClr val="2F80EA">
              <a:lumMod val="100000"/>
              <a:lumOff val="0"/>
              <a:alpha val="100000"/>
            </a:srgbClr>
          </a:solidFill>
          <a:ln w="0"/>
          <a:effectLst>
            <a:outerShdw blurRad="635000" dist="88900" dir="2400000" sx="98000" sy="98000" algn="ctr" rotWithShape="0">
              <a:srgbClr val="000000">
                <a:alpha val="20000"/>
              </a:srgbClr>
            </a:outerShdw>
          </a:effectLst>
        </p:spPr>
      </p:sp>
      <p:sp>
        <p:nvSpPr>
          <p:cNvPr id="20" name="Прямоугольник 20"/>
          <p:cNvSpPr/>
          <p:nvPr/>
        </p:nvSpPr>
        <p:spPr>
          <a:xfrm>
            <a:off x="3606800" y="2447925"/>
            <a:ext cx="2381250" cy="876300"/>
          </a:xfrm>
          <a:prstGeom prst="rect">
            <a:avLst/>
          </a:prstGeom>
          <a:noFill/>
          <a:ln w="0"/>
        </p:spPr>
        <p:txBody>
          <a:bodyPr lIns="0" tIns="0" rIns="0" bIns="0" rtlCol="0" anchor="ctr"/>
          <a:lstStyle/>
          <a:p>
            <a:pPr algn="ctr"/>
            <a:r>
              <a:rPr lang="ru-RU" sz="1568" b="0" dirty="0">
                <a:solidFill>
                  <a:srgbClr val="FFFFFF">
                    <a:lumMod val="100000"/>
                    <a:alpha val="100000"/>
                  </a:srgbClr>
                </a:solidFill>
                <a:latin typeface="Montserrat" panose="020B0A04020102020204" pitchFamily="34" charset="0"/>
              </a:rPr>
              <a:t>Расширение знаний о спортивной жизни, знакомство с известными спортсменами.</a:t>
            </a:r>
            <a:endParaRPr lang="ru-RU" sz="1568" b="0" dirty="0">
              <a:solidFill>
                <a:srgbClr val="FFFFFF">
                  <a:lumMod val="100000"/>
                </a:srgbClr>
              </a:solidFill>
              <a:latin typeface="Montserrat" panose="020B0A04020102020204" pitchFamily="34" charset="0"/>
            </a:endParaRPr>
          </a:p>
        </p:txBody>
      </p:sp>
      <p:sp>
        <p:nvSpPr>
          <p:cNvPr id="21" name="ellipse 21"/>
          <p:cNvSpPr/>
          <p:nvPr/>
        </p:nvSpPr>
        <p:spPr>
          <a:xfrm>
            <a:off x="749300" y="184150"/>
            <a:ext cx="342900" cy="342900"/>
          </a:xfrm>
          <a:prstGeom prst="ellipse">
            <a:avLst/>
          </a:prstGeom>
          <a:solidFill>
            <a:schemeClr val="accent1">
              <a:lumMod val="100000"/>
              <a:lumOff val="0"/>
              <a:alpha val="0"/>
            </a:schemeClr>
          </a:solidFill>
          <a:ln w="9525">
            <a:solidFill>
              <a:schemeClr val="accent2">
                <a:lumMod val="100000"/>
                <a:alpha val="100000"/>
              </a:schemeClr>
            </a:solidFill>
            <a:miter lim="800000"/>
          </a:ln>
        </p:spPr>
      </p:sp>
      <p:sp>
        <p:nvSpPr>
          <p:cNvPr id="22" name="ellipse 22"/>
          <p:cNvSpPr/>
          <p:nvPr/>
        </p:nvSpPr>
        <p:spPr>
          <a:xfrm>
            <a:off x="8642350" y="5949950"/>
            <a:ext cx="330200" cy="330200"/>
          </a:xfrm>
          <a:prstGeom prst="ellipse">
            <a:avLst/>
          </a:prstGeom>
          <a:solidFill>
            <a:schemeClr val="accent2">
              <a:lumMod val="100000"/>
              <a:lumOff val="0"/>
              <a:alpha val="0"/>
            </a:schemeClr>
          </a:solidFill>
          <a:ln w="9525">
            <a:solidFill>
              <a:schemeClr val="accent1">
                <a:lumMod val="100000"/>
                <a:alpha val="100000"/>
              </a:schemeClr>
            </a:solidFill>
            <a:miter lim="800000"/>
          </a:ln>
        </p:spPr>
      </p:sp>
      <p:sp>
        <p:nvSpPr>
          <p:cNvPr id="23" name="ellipse 23"/>
          <p:cNvSpPr/>
          <p:nvPr/>
        </p:nvSpPr>
        <p:spPr>
          <a:xfrm>
            <a:off x="1314450" y="450850"/>
            <a:ext cx="165100" cy="165100"/>
          </a:xfrm>
          <a:prstGeom prst="ellipse">
            <a:avLst/>
          </a:prstGeom>
          <a:solidFill>
            <a:srgbClr val="2F80EA">
              <a:lumMod val="100000"/>
              <a:lumOff val="0"/>
              <a:alpha val="100000"/>
            </a:srgbClr>
          </a:solidFill>
          <a:ln w="0"/>
        </p:spPr>
      </p:sp>
      <p:sp>
        <p:nvSpPr>
          <p:cNvPr id="24" name="ellipse 24"/>
          <p:cNvSpPr/>
          <p:nvPr/>
        </p:nvSpPr>
        <p:spPr>
          <a:xfrm>
            <a:off x="2927350" y="6369050"/>
            <a:ext cx="165100" cy="165100"/>
          </a:xfrm>
          <a:prstGeom prst="ellipse">
            <a:avLst/>
          </a:prstGeom>
          <a:solidFill>
            <a:srgbClr val="2F80EA">
              <a:lumMod val="100000"/>
              <a:lumOff val="0"/>
              <a:alpha val="100000"/>
            </a:srgbClr>
          </a:solidFill>
          <a:ln w="0"/>
        </p:spPr>
      </p:sp>
      <p:pic>
        <p:nvPicPr>
          <p:cNvPr id="25" name="Рисунок 25"/>
          <p:cNvPicPr>
            <a:picLocks noChangeAspect="1"/>
          </p:cNvPicPr>
          <p:nvPr/>
        </p:nvPicPr>
        <p:blipFill>
          <a:blip r:embed="rId7" cstate="print">
            <a:alphaModFix/>
            <a:extLst>
              <a:ext uri="{D0D03D2B-0837-5748-E801-6418E6CC78D9}">
                <a14:useLocalDpi xmlns="" xmlns:p14="http://schemas.microsoft.com/office/powerpoint/2010/main" xmlns:a14="http://schemas.microsoft.com/office/drawing/2010/main" val="0"/>
              </a:ext>
            </a:extLst>
          </a:blip>
          <a:srcRect/>
          <a:stretch>
            <a:fillRect/>
          </a:stretch>
        </p:blipFill>
        <p:spPr>
          <a:xfrm>
            <a:off x="1936864" y="3924414"/>
            <a:ext cx="2997085" cy="2997085"/>
          </a:xfrm>
          <a:prstGeom prst="roundRect">
            <a:avLst>
              <a:gd name="adj" fmla="val 50000"/>
            </a:avLst>
          </a:prstGeom>
        </p:spPr>
      </p:pic>
      <p:sp>
        <p:nvSpPr>
          <p:cNvPr id="26" name="ellipse 26"/>
          <p:cNvSpPr/>
          <p:nvPr/>
        </p:nvSpPr>
        <p:spPr>
          <a:xfrm>
            <a:off x="8172450" y="6369050"/>
            <a:ext cx="165100" cy="165100"/>
          </a:xfrm>
          <a:prstGeom prst="ellipse">
            <a:avLst/>
          </a:prstGeom>
          <a:solidFill>
            <a:srgbClr val="FFFFFF">
              <a:lumMod val="100000"/>
              <a:lumOff val="0"/>
              <a:alpha val="100000"/>
            </a:srgbClr>
          </a:solidFill>
          <a:ln w="0"/>
        </p:spPr>
      </p:sp>
      <p:pic>
        <p:nvPicPr>
          <p:cNvPr id="27" name="Рисунок 27"/>
          <p:cNvPicPr>
            <a:picLocks noChangeAspect="1"/>
          </p:cNvPicPr>
          <p:nvPr/>
        </p:nvPicPr>
        <p:blipFill>
          <a:blip r:embed="rId8" cstate="print">
            <a:alphaModFix/>
            <a:extLst>
              <a:ext uri="{669E3CE9-A980-A802-EBD7-E263DFA9D5FF}">
                <a14:useLocalDpi xmlns="" xmlns:p14="http://schemas.microsoft.com/office/powerpoint/2010/main" xmlns:a14="http://schemas.microsoft.com/office/drawing/2010/main" val="0"/>
              </a:ext>
            </a:extLst>
          </a:blip>
          <a:srcRect t="2906" b="3100"/>
          <a:stretch>
            <a:fillRect/>
          </a:stretch>
        </p:blipFill>
        <p:spPr>
          <a:xfrm>
            <a:off x="6941127" y="4088773"/>
            <a:ext cx="2939473" cy="2762876"/>
          </a:xfrm>
          <a:prstGeom prst="roundRect">
            <a:avLst>
              <a:gd name="adj" fmla="val 50000"/>
            </a:avLst>
          </a:prstGeom>
        </p:spPr>
      </p:pic>
      <p:sp>
        <p:nvSpPr>
          <p:cNvPr id="28" name="ellipse 28"/>
          <p:cNvSpPr/>
          <p:nvPr/>
        </p:nvSpPr>
        <p:spPr>
          <a:xfrm>
            <a:off x="819150" y="6013450"/>
            <a:ext cx="165100" cy="165100"/>
          </a:xfrm>
          <a:prstGeom prst="ellipse">
            <a:avLst/>
          </a:prstGeom>
          <a:solidFill>
            <a:srgbClr val="FFFFFF">
              <a:lumMod val="100000"/>
              <a:lumOff val="0"/>
              <a:alpha val="100000"/>
            </a:srgbClr>
          </a:solidFill>
          <a:ln w="0"/>
        </p:spPr>
      </p:sp>
      <p:pic>
        <p:nvPicPr>
          <p:cNvPr id="29" name="Рисунок 29"/>
          <p:cNvPicPr>
            <a:picLocks noChangeAspect="1"/>
          </p:cNvPicPr>
          <p:nvPr/>
        </p:nvPicPr>
        <p:blipFill>
          <a:blip r:embed="rId9" cstate="print">
            <a:alphaModFix/>
            <a:extLst>
              <a:ext uri="{C12B0292-668F-F19B-5101-88D3983A81B0}">
                <a14:useLocalDpi xmlns="" xmlns:p14="http://schemas.microsoft.com/office/powerpoint/2010/main" xmlns:a14="http://schemas.microsoft.com/office/drawing/2010/main" val="0"/>
              </a:ext>
            </a:extLst>
          </a:blip>
          <a:srcRect/>
          <a:stretch>
            <a:fillRect/>
          </a:stretch>
        </p:blipFill>
        <p:spPr>
          <a:xfrm>
            <a:off x="-514350" y="6470650"/>
            <a:ext cx="13455650" cy="762000"/>
          </a:xfrm>
          <a:prstGeom prst="rect">
            <a:avLst/>
          </a:prstGeom>
        </p:spPr>
      </p:pic>
    </p:spTree>
    <p:extLst>
      <p:ext uri="{BB962C8B-B14F-4D97-AF65-F5344CB8AC3E}">
        <p14:creationId xmlns:p14="http://schemas.microsoft.com/office/powerpoint/2010/main" val="3582426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Рисунок 2"/>
          <p:cNvPicPr>
            <a:picLocks noChangeAspect="1"/>
          </p:cNvPicPr>
          <p:nvPr/>
        </p:nvPicPr>
        <p:blipFill>
          <a:blip r:embed="rId3" cstate="print">
            <a:alphaModFix/>
            <a:extLst>
              <a:ext uri="{976EAC90-8CFC-411D-C21F-3344C901135F}">
                <a14:useLocalDpi xmlns="" xmlns:p14="http://schemas.microsoft.com/office/powerpoint/2010/main" xmlns:a14="http://schemas.microsoft.com/office/drawing/2010/main" val="0"/>
              </a:ext>
            </a:extLst>
          </a:blip>
          <a:srcRect/>
          <a:stretch>
            <a:fillRect/>
          </a:stretch>
        </p:blipFill>
        <p:spPr>
          <a:xfrm>
            <a:off x="-50800" y="-120650"/>
            <a:ext cx="12338050" cy="6940550"/>
          </a:xfrm>
          <a:prstGeom prst="rect">
            <a:avLst/>
          </a:prstGeom>
        </p:spPr>
      </p:pic>
      <p:sp>
        <p:nvSpPr>
          <p:cNvPr id="3" name="Прямоугольник 3"/>
          <p:cNvSpPr/>
          <p:nvPr/>
        </p:nvSpPr>
        <p:spPr>
          <a:xfrm>
            <a:off x="5594350" y="615950"/>
            <a:ext cx="6013450" cy="1060450"/>
          </a:xfrm>
          <a:prstGeom prst="rect">
            <a:avLst/>
          </a:prstGeom>
          <a:noFill/>
          <a:ln w="0"/>
        </p:spPr>
        <p:txBody>
          <a:bodyPr lIns="0" tIns="0" rIns="0" bIns="0" rtlCol="0" anchor="ctr"/>
          <a:lstStyle/>
          <a:p>
            <a:pPr algn="l"/>
            <a:r>
              <a:rPr lang="ru-RU" sz="3382" b="0" dirty="0">
                <a:solidFill>
                  <a:srgbClr val="2F80EA">
                    <a:lumMod val="100000"/>
                    <a:alpha val="100000"/>
                  </a:srgbClr>
                </a:solidFill>
                <a:latin typeface="Oswald" panose="020B0A04020102020204" pitchFamily="34" charset="0"/>
              </a:rPr>
              <a:t>Что требуется для реализации инициативного проета:  </a:t>
            </a:r>
            <a:endParaRPr lang="ru-RU" sz="3382" b="0" dirty="0">
              <a:solidFill>
                <a:srgbClr val="2F80EA">
                  <a:lumMod val="100000"/>
                </a:srgbClr>
              </a:solidFill>
              <a:latin typeface="Oswald" panose="020B0A04020102020204" pitchFamily="34" charset="0"/>
            </a:endParaRPr>
          </a:p>
        </p:txBody>
      </p:sp>
      <p:sp>
        <p:nvSpPr>
          <p:cNvPr id="4" name="ellipse 4"/>
          <p:cNvSpPr/>
          <p:nvPr/>
        </p:nvSpPr>
        <p:spPr>
          <a:xfrm>
            <a:off x="311150" y="6540500"/>
            <a:ext cx="133350" cy="133350"/>
          </a:xfrm>
          <a:prstGeom prst="ellipse">
            <a:avLst/>
          </a:prstGeom>
          <a:solidFill>
            <a:schemeClr val="accent2">
              <a:lumMod val="100000"/>
              <a:lumOff val="0"/>
              <a:alpha val="100000"/>
            </a:schemeClr>
          </a:solidFill>
          <a:ln w="0"/>
        </p:spPr>
      </p:sp>
      <p:sp>
        <p:nvSpPr>
          <p:cNvPr id="5" name="ellipse 5"/>
          <p:cNvSpPr/>
          <p:nvPr/>
        </p:nvSpPr>
        <p:spPr>
          <a:xfrm>
            <a:off x="10356850" y="5721350"/>
            <a:ext cx="190500" cy="190500"/>
          </a:xfrm>
          <a:prstGeom prst="ellipse">
            <a:avLst/>
          </a:prstGeom>
          <a:solidFill>
            <a:schemeClr val="accent2">
              <a:lumMod val="100000"/>
              <a:lumOff val="0"/>
              <a:alpha val="100000"/>
            </a:schemeClr>
          </a:solidFill>
          <a:ln w="0"/>
        </p:spPr>
      </p:sp>
      <p:sp>
        <p:nvSpPr>
          <p:cNvPr id="6" name="ellipse 6"/>
          <p:cNvSpPr/>
          <p:nvPr/>
        </p:nvSpPr>
        <p:spPr>
          <a:xfrm>
            <a:off x="9588500" y="82550"/>
            <a:ext cx="88900" cy="88900"/>
          </a:xfrm>
          <a:prstGeom prst="ellipse">
            <a:avLst/>
          </a:prstGeom>
          <a:solidFill>
            <a:schemeClr val="accent2">
              <a:lumMod val="100000"/>
              <a:lumOff val="0"/>
              <a:alpha val="100000"/>
            </a:schemeClr>
          </a:solidFill>
          <a:ln w="0"/>
        </p:spPr>
      </p:sp>
      <p:sp>
        <p:nvSpPr>
          <p:cNvPr id="7" name="ellipse 7"/>
          <p:cNvSpPr/>
          <p:nvPr/>
        </p:nvSpPr>
        <p:spPr>
          <a:xfrm>
            <a:off x="5162550" y="3860800"/>
            <a:ext cx="133350" cy="133350"/>
          </a:xfrm>
          <a:prstGeom prst="ellipse">
            <a:avLst/>
          </a:prstGeom>
          <a:solidFill>
            <a:schemeClr val="accent2">
              <a:lumMod val="100000"/>
              <a:lumOff val="0"/>
              <a:alpha val="100000"/>
            </a:schemeClr>
          </a:solidFill>
          <a:ln w="0"/>
        </p:spPr>
      </p:sp>
      <p:sp>
        <p:nvSpPr>
          <p:cNvPr id="8" name="ellipse 8"/>
          <p:cNvSpPr/>
          <p:nvPr/>
        </p:nvSpPr>
        <p:spPr>
          <a:xfrm>
            <a:off x="4775200" y="3143250"/>
            <a:ext cx="203200" cy="203200"/>
          </a:xfrm>
          <a:prstGeom prst="ellipse">
            <a:avLst/>
          </a:prstGeom>
          <a:solidFill>
            <a:schemeClr val="accent1">
              <a:lumMod val="100000"/>
              <a:lumOff val="0"/>
              <a:alpha val="100000"/>
            </a:schemeClr>
          </a:solidFill>
          <a:ln w="0"/>
        </p:spPr>
      </p:sp>
      <p:sp>
        <p:nvSpPr>
          <p:cNvPr id="9" name="ellipse 9"/>
          <p:cNvSpPr/>
          <p:nvPr/>
        </p:nvSpPr>
        <p:spPr>
          <a:xfrm>
            <a:off x="11461750" y="958850"/>
            <a:ext cx="234950" cy="234950"/>
          </a:xfrm>
          <a:prstGeom prst="ellipse">
            <a:avLst/>
          </a:prstGeom>
          <a:solidFill>
            <a:srgbClr val="FFFFFF">
              <a:lumMod val="100000"/>
              <a:lumOff val="0"/>
              <a:alpha val="0"/>
            </a:srgbClr>
          </a:solidFill>
          <a:ln w="9525">
            <a:solidFill>
              <a:srgbClr val="2F80EA">
                <a:lumMod val="100000"/>
                <a:alpha val="100000"/>
              </a:srgbClr>
            </a:solidFill>
            <a:miter lim="800000"/>
          </a:ln>
        </p:spPr>
      </p:sp>
      <p:pic>
        <p:nvPicPr>
          <p:cNvPr id="10" name="Рисунок 10"/>
          <p:cNvPicPr>
            <a:picLocks noChangeAspect="1"/>
          </p:cNvPicPr>
          <p:nvPr/>
        </p:nvPicPr>
        <p:blipFill>
          <a:blip r:embed="rId4" cstate="print">
            <a:alphaModFix/>
            <a:extLst>
              <a:ext uri="{283B837E-5FC7-9661-8924-D91510168300}">
                <a14:useLocalDpi xmlns="" xmlns:p14="http://schemas.microsoft.com/office/powerpoint/2010/main" xmlns:a14="http://schemas.microsoft.com/office/drawing/2010/main" val="0"/>
              </a:ext>
            </a:extLst>
          </a:blip>
          <a:srcRect l="1352" t="-406" r="3768" b="28455"/>
          <a:stretch>
            <a:fillRect/>
          </a:stretch>
        </p:blipFill>
        <p:spPr>
          <a:xfrm>
            <a:off x="-139700" y="5816600"/>
            <a:ext cx="12471400" cy="1123950"/>
          </a:xfrm>
          <a:prstGeom prst="rect">
            <a:avLst/>
          </a:prstGeom>
        </p:spPr>
      </p:pic>
      <p:pic>
        <p:nvPicPr>
          <p:cNvPr id="11" name="Рисунок 11"/>
          <p:cNvPicPr>
            <a:picLocks noChangeAspect="1"/>
          </p:cNvPicPr>
          <p:nvPr/>
        </p:nvPicPr>
        <p:blipFill>
          <a:blip r:embed="rId5" cstate="print">
            <a:alphaModFix/>
            <a:extLst>
              <a:ext uri="{1294D315-DDC1-20FF-AA5A-DC7043DC5477}">
                <a14:useLocalDpi xmlns="" xmlns:p14="http://schemas.microsoft.com/office/powerpoint/2010/main" xmlns:a14="http://schemas.microsoft.com/office/drawing/2010/main" val="0"/>
              </a:ext>
            </a:extLst>
          </a:blip>
          <a:srcRect r="13137"/>
          <a:stretch>
            <a:fillRect/>
          </a:stretch>
        </p:blipFill>
        <p:spPr>
          <a:xfrm>
            <a:off x="8763000" y="4210050"/>
            <a:ext cx="3568700" cy="2374900"/>
          </a:xfrm>
          <a:prstGeom prst="rect">
            <a:avLst/>
          </a:prstGeom>
        </p:spPr>
      </p:pic>
      <p:pic>
        <p:nvPicPr>
          <p:cNvPr id="12" name="Рисунок 12"/>
          <p:cNvPicPr>
            <a:picLocks noChangeAspect="1"/>
          </p:cNvPicPr>
          <p:nvPr/>
        </p:nvPicPr>
        <p:blipFill>
          <a:blip r:embed="rId6" cstate="print">
            <a:alphaModFix/>
            <a:extLst>
              <a:ext uri="{4A777FE5-B113-23FE-50B4-58E6F5224BF2}">
                <a14:useLocalDpi xmlns="" xmlns:p14="http://schemas.microsoft.com/office/powerpoint/2010/main" xmlns:a14="http://schemas.microsoft.com/office/drawing/2010/main" val="0"/>
              </a:ext>
            </a:extLst>
          </a:blip>
          <a:srcRect t="15492"/>
          <a:stretch>
            <a:fillRect/>
          </a:stretch>
        </p:blipFill>
        <p:spPr>
          <a:xfrm>
            <a:off x="5651500" y="-146050"/>
            <a:ext cx="3841750" cy="762000"/>
          </a:xfrm>
          <a:prstGeom prst="rect">
            <a:avLst/>
          </a:prstGeom>
        </p:spPr>
      </p:pic>
      <p:pic>
        <p:nvPicPr>
          <p:cNvPr id="13" name="Рисунок 13"/>
          <p:cNvPicPr>
            <a:picLocks noChangeAspect="1"/>
          </p:cNvPicPr>
          <p:nvPr/>
        </p:nvPicPr>
        <p:blipFill>
          <a:blip r:embed="rId7" cstate="print">
            <a:alphaModFix/>
            <a:extLst>
              <a:ext uri="{38B19555-C83A-AE93-CEBA-8036894131BC}">
                <a14:useLocalDpi xmlns="" xmlns:p14="http://schemas.microsoft.com/office/powerpoint/2010/main" xmlns:a14="http://schemas.microsoft.com/office/drawing/2010/main" val="0"/>
              </a:ext>
            </a:extLst>
          </a:blip>
          <a:srcRect/>
          <a:stretch>
            <a:fillRect/>
          </a:stretch>
        </p:blipFill>
        <p:spPr>
          <a:xfrm>
            <a:off x="9588500" y="171450"/>
            <a:ext cx="2400300" cy="1162050"/>
          </a:xfrm>
          <a:prstGeom prst="rect">
            <a:avLst/>
          </a:prstGeom>
        </p:spPr>
      </p:pic>
      <p:sp>
        <p:nvSpPr>
          <p:cNvPr id="14" name="roundRect 14"/>
          <p:cNvSpPr/>
          <p:nvPr/>
        </p:nvSpPr>
        <p:spPr>
          <a:xfrm>
            <a:off x="5588000" y="4787900"/>
            <a:ext cx="5861050" cy="584200"/>
          </a:xfrm>
          <a:prstGeom prst="roundRect">
            <a:avLst>
              <a:gd name="adj" fmla="val 16000"/>
            </a:avLst>
          </a:prstGeom>
          <a:solidFill>
            <a:srgbClr val="2F80EA">
              <a:lumMod val="100000"/>
              <a:lumOff val="0"/>
              <a:alpha val="100000"/>
            </a:srgbClr>
          </a:solidFill>
          <a:ln w="0"/>
        </p:spPr>
      </p:sp>
      <p:sp>
        <p:nvSpPr>
          <p:cNvPr id="15" name="roundRect 15"/>
          <p:cNvSpPr/>
          <p:nvPr/>
        </p:nvSpPr>
        <p:spPr>
          <a:xfrm>
            <a:off x="5588000" y="4083050"/>
            <a:ext cx="5861050" cy="580390"/>
          </a:xfrm>
          <a:prstGeom prst="roundRect">
            <a:avLst>
              <a:gd name="adj" fmla="val 16000"/>
            </a:avLst>
          </a:prstGeom>
          <a:solidFill>
            <a:srgbClr val="2F80EA">
              <a:lumMod val="100000"/>
              <a:lumOff val="0"/>
              <a:alpha val="100000"/>
            </a:srgbClr>
          </a:solidFill>
          <a:ln w="0"/>
        </p:spPr>
      </p:sp>
      <p:sp>
        <p:nvSpPr>
          <p:cNvPr id="16" name="Прямоугольник 16"/>
          <p:cNvSpPr/>
          <p:nvPr/>
        </p:nvSpPr>
        <p:spPr>
          <a:xfrm>
            <a:off x="5829300" y="4138295"/>
            <a:ext cx="5537200" cy="46990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 Комплект акустической системы для озвучивания праздничных </a:t>
            </a:r>
            <a:r>
              <a:rPr lang="ru-RU" sz="1519" b="1" dirty="0" smtClean="0">
                <a:solidFill>
                  <a:srgbClr val="FFFFFF">
                    <a:lumMod val="100000"/>
                    <a:alpha val="100000"/>
                  </a:srgbClr>
                </a:solidFill>
                <a:latin typeface="Montserrat" panose="020B0A04020102020204" pitchFamily="34" charset="0"/>
              </a:rPr>
              <a:t>мероприятий.  </a:t>
            </a:r>
            <a:endParaRPr lang="ru-RU" sz="1519" b="1" dirty="0">
              <a:solidFill>
                <a:srgbClr val="FFFFFF">
                  <a:lumMod val="100000"/>
                </a:srgbClr>
              </a:solidFill>
              <a:latin typeface="Montserrat" panose="020B0A04020102020204" pitchFamily="34" charset="0"/>
            </a:endParaRPr>
          </a:p>
        </p:txBody>
      </p:sp>
      <p:sp>
        <p:nvSpPr>
          <p:cNvPr id="17" name="roundRect 17"/>
          <p:cNvSpPr/>
          <p:nvPr/>
        </p:nvSpPr>
        <p:spPr>
          <a:xfrm>
            <a:off x="5588000" y="3359150"/>
            <a:ext cx="5861050" cy="584200"/>
          </a:xfrm>
          <a:prstGeom prst="roundRect">
            <a:avLst>
              <a:gd name="adj" fmla="val 16000"/>
            </a:avLst>
          </a:prstGeom>
          <a:solidFill>
            <a:srgbClr val="2F80EA">
              <a:lumMod val="100000"/>
              <a:lumOff val="0"/>
              <a:alpha val="100000"/>
            </a:srgbClr>
          </a:solidFill>
          <a:ln w="0"/>
        </p:spPr>
      </p:sp>
      <p:sp>
        <p:nvSpPr>
          <p:cNvPr id="18" name="Прямоугольник 18"/>
          <p:cNvSpPr/>
          <p:nvPr/>
        </p:nvSpPr>
        <p:spPr>
          <a:xfrm>
            <a:off x="5829300" y="3492500"/>
            <a:ext cx="5537200" cy="234950"/>
          </a:xfrm>
          <a:prstGeom prst="rect">
            <a:avLst/>
          </a:prstGeom>
          <a:noFill/>
          <a:ln w="0"/>
        </p:spPr>
        <p:txBody>
          <a:bodyPr lIns="0" tIns="0" rIns="0" bIns="0" rtlCol="0" anchor="ctr"/>
          <a:lstStyle/>
          <a:p>
            <a:pPr algn="l"/>
            <a:r>
              <a:rPr lang="ru-RU" sz="1519" b="1" dirty="0" smtClean="0">
                <a:solidFill>
                  <a:srgbClr val="FFFFFF">
                    <a:lumMod val="100000"/>
                    <a:alpha val="100000"/>
                  </a:srgbClr>
                </a:solidFill>
                <a:latin typeface="Montserrat" panose="020B0A04020102020204" pitchFamily="34" charset="0"/>
              </a:rPr>
              <a:t>- Табло </a:t>
            </a:r>
            <a:r>
              <a:rPr lang="ru-RU" sz="1519" b="1" dirty="0">
                <a:solidFill>
                  <a:srgbClr val="FFFFFF">
                    <a:lumMod val="100000"/>
                    <a:alpha val="100000"/>
                  </a:srgbClr>
                </a:solidFill>
                <a:latin typeface="Montserrat" panose="020B0A04020102020204" pitchFamily="34" charset="0"/>
              </a:rPr>
              <a:t>для проведения </a:t>
            </a:r>
            <a:r>
              <a:rPr lang="ru-RU" sz="1519" b="1" dirty="0" smtClean="0">
                <a:solidFill>
                  <a:srgbClr val="FFFFFF">
                    <a:lumMod val="100000"/>
                    <a:alpha val="100000"/>
                  </a:srgbClr>
                </a:solidFill>
                <a:latin typeface="Montserrat" panose="020B0A04020102020204" pitchFamily="34" charset="0"/>
              </a:rPr>
              <a:t>соревнований.</a:t>
            </a:r>
            <a:endParaRPr lang="ru-RU" sz="1519" b="1" dirty="0">
              <a:solidFill>
                <a:srgbClr val="FFFFFF">
                  <a:lumMod val="100000"/>
                </a:srgbClr>
              </a:solidFill>
              <a:latin typeface="Montserrat" panose="020B0A04020102020204" pitchFamily="34" charset="0"/>
            </a:endParaRPr>
          </a:p>
        </p:txBody>
      </p:sp>
      <p:sp>
        <p:nvSpPr>
          <p:cNvPr id="19" name="roundRect 19"/>
          <p:cNvSpPr/>
          <p:nvPr/>
        </p:nvSpPr>
        <p:spPr>
          <a:xfrm>
            <a:off x="5588000" y="2565400"/>
            <a:ext cx="5861050" cy="584200"/>
          </a:xfrm>
          <a:prstGeom prst="roundRect">
            <a:avLst>
              <a:gd name="adj" fmla="val 16000"/>
            </a:avLst>
          </a:prstGeom>
          <a:solidFill>
            <a:srgbClr val="2F80EA">
              <a:lumMod val="100000"/>
              <a:lumOff val="0"/>
              <a:alpha val="100000"/>
            </a:srgbClr>
          </a:solidFill>
          <a:ln w="0"/>
        </p:spPr>
      </p:sp>
      <p:sp>
        <p:nvSpPr>
          <p:cNvPr id="20" name="Прямоугольник 20"/>
          <p:cNvSpPr/>
          <p:nvPr/>
        </p:nvSpPr>
        <p:spPr>
          <a:xfrm>
            <a:off x="5829300" y="2730500"/>
            <a:ext cx="5537200" cy="2349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 Купольный </a:t>
            </a:r>
            <a:r>
              <a:rPr lang="ru-RU" sz="1519" b="1" dirty="0" smtClean="0">
                <a:solidFill>
                  <a:srgbClr val="FFFFFF">
                    <a:lumMod val="100000"/>
                    <a:alpha val="100000"/>
                  </a:srgbClr>
                </a:solidFill>
                <a:latin typeface="Montserrat" panose="020B0A04020102020204" pitchFamily="34" charset="0"/>
              </a:rPr>
              <a:t>шатер. </a:t>
            </a:r>
            <a:endParaRPr lang="ru-RU" sz="1519" b="1" dirty="0">
              <a:solidFill>
                <a:srgbClr val="FFFFFF">
                  <a:lumMod val="100000"/>
                </a:srgbClr>
              </a:solidFill>
              <a:latin typeface="Montserrat" panose="020B0A04020102020204" pitchFamily="34" charset="0"/>
            </a:endParaRPr>
          </a:p>
        </p:txBody>
      </p:sp>
      <p:sp>
        <p:nvSpPr>
          <p:cNvPr id="21" name="roundRect 21"/>
          <p:cNvSpPr/>
          <p:nvPr/>
        </p:nvSpPr>
        <p:spPr>
          <a:xfrm>
            <a:off x="5594350" y="1920586"/>
            <a:ext cx="5861050" cy="533400"/>
          </a:xfrm>
          <a:prstGeom prst="roundRect">
            <a:avLst>
              <a:gd name="adj" fmla="val 16000"/>
            </a:avLst>
          </a:prstGeom>
          <a:solidFill>
            <a:srgbClr val="2F80EA">
              <a:lumMod val="100000"/>
              <a:lumOff val="0"/>
              <a:alpha val="100000"/>
            </a:srgbClr>
          </a:solidFill>
          <a:ln w="0"/>
        </p:spPr>
      </p:sp>
      <p:sp>
        <p:nvSpPr>
          <p:cNvPr id="22" name="Прямоугольник 22"/>
          <p:cNvSpPr/>
          <p:nvPr/>
        </p:nvSpPr>
        <p:spPr>
          <a:xfrm>
            <a:off x="5797550" y="2016298"/>
            <a:ext cx="5537200" cy="254000"/>
          </a:xfrm>
          <a:prstGeom prst="rect">
            <a:avLst/>
          </a:prstGeom>
          <a:noFill/>
          <a:ln w="0"/>
        </p:spPr>
        <p:txBody>
          <a:bodyPr lIns="0" tIns="0" rIns="0" bIns="0" rtlCol="0" anchor="ctr"/>
          <a:lstStyle/>
          <a:p>
            <a:pPr algn="l"/>
            <a:r>
              <a:rPr lang="ru-RU" sz="1617" b="1" dirty="0">
                <a:solidFill>
                  <a:srgbClr val="FFFFFF">
                    <a:lumMod val="100000"/>
                    <a:alpha val="100000"/>
                  </a:srgbClr>
                </a:solidFill>
                <a:latin typeface="Montserrat" panose="020B0A04020102020204" pitchFamily="34" charset="0"/>
              </a:rPr>
              <a:t>- Борцовский </a:t>
            </a:r>
            <a:r>
              <a:rPr lang="ru-RU" sz="1617" b="1" dirty="0" smtClean="0">
                <a:solidFill>
                  <a:srgbClr val="FFFFFF">
                    <a:lumMod val="100000"/>
                    <a:alpha val="100000"/>
                  </a:srgbClr>
                </a:solidFill>
                <a:latin typeface="Montserrat" panose="020B0A04020102020204" pitchFamily="34" charset="0"/>
              </a:rPr>
              <a:t>ковер. </a:t>
            </a:r>
            <a:endParaRPr lang="ru-RU" sz="1617" b="1" dirty="0">
              <a:solidFill>
                <a:srgbClr val="FFFFFF">
                  <a:lumMod val="100000"/>
                </a:srgbClr>
              </a:solidFill>
              <a:latin typeface="Montserrat" panose="020B0A04020102020204" pitchFamily="34" charset="0"/>
            </a:endParaRPr>
          </a:p>
        </p:txBody>
      </p:sp>
      <p:pic>
        <p:nvPicPr>
          <p:cNvPr id="23" name="Рисунок 23"/>
          <p:cNvPicPr>
            <a:picLocks noChangeAspect="1"/>
          </p:cNvPicPr>
          <p:nvPr/>
        </p:nvPicPr>
        <p:blipFill>
          <a:blip r:embed="rId8" cstate="print">
            <a:alphaModFix/>
            <a:extLst>
              <a:ext uri="{97FB4841-A764-B10A-F179-647E96C9CBC0}">
                <a14:useLocalDpi xmlns="" xmlns:p14="http://schemas.microsoft.com/office/powerpoint/2010/main" xmlns:a14="http://schemas.microsoft.com/office/drawing/2010/main" val="0"/>
              </a:ext>
            </a:extLst>
          </a:blip>
          <a:srcRect t="3740" b="3990"/>
          <a:stretch>
            <a:fillRect/>
          </a:stretch>
        </p:blipFill>
        <p:spPr>
          <a:xfrm>
            <a:off x="0" y="82550"/>
            <a:ext cx="2546350" cy="2349500"/>
          </a:xfrm>
          <a:prstGeom prst="roundRect">
            <a:avLst>
              <a:gd name="adj" fmla="val 50000"/>
            </a:avLst>
          </a:prstGeom>
        </p:spPr>
      </p:pic>
      <p:sp>
        <p:nvSpPr>
          <p:cNvPr id="24" name="Прямоугольник 24"/>
          <p:cNvSpPr/>
          <p:nvPr/>
        </p:nvSpPr>
        <p:spPr>
          <a:xfrm>
            <a:off x="5588000" y="5467350"/>
            <a:ext cx="5861050" cy="584200"/>
          </a:xfrm>
          <a:prstGeom prst="rect">
            <a:avLst/>
          </a:prstGeom>
          <a:solidFill>
            <a:srgbClr val="2F80EA">
              <a:lumMod val="100000"/>
              <a:lumOff val="0"/>
              <a:alpha val="100000"/>
            </a:srgbClr>
          </a:solidFill>
          <a:ln w="0"/>
        </p:spPr>
        <p:txBody>
          <a:bodyPr lIns="0" tIns="0" rIns="0" bIns="0" rtlCol="0" anchor="ctr"/>
          <a:lstStyle/>
          <a:p>
            <a:pPr algn="ctr"/>
            <a:endParaRPr lang="ru-RU" sz="1176" b="1" dirty="0">
              <a:solidFill>
                <a:srgbClr val="000000">
                  <a:lumMod val="100000"/>
                </a:srgbClr>
              </a:solidFill>
              <a:latin typeface="Montserrat" panose="020B0A04020102020204" pitchFamily="34" charset="0"/>
            </a:endParaRPr>
          </a:p>
        </p:txBody>
      </p:sp>
      <p:sp>
        <p:nvSpPr>
          <p:cNvPr id="25" name="Прямоугольник 25"/>
          <p:cNvSpPr/>
          <p:nvPr/>
        </p:nvSpPr>
        <p:spPr>
          <a:xfrm>
            <a:off x="5788025" y="4787900"/>
            <a:ext cx="5626100" cy="46990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 Трибуны для размещения участников и зрителей.  </a:t>
            </a:r>
            <a:endParaRPr lang="ru-RU" sz="1519" b="1" dirty="0">
              <a:solidFill>
                <a:srgbClr val="FFFFFF">
                  <a:lumMod val="100000"/>
                </a:srgbClr>
              </a:solidFill>
              <a:latin typeface="Montserrat" panose="020B0A04020102020204" pitchFamily="34" charset="0"/>
            </a:endParaRPr>
          </a:p>
        </p:txBody>
      </p:sp>
      <p:sp>
        <p:nvSpPr>
          <p:cNvPr id="26" name="Прямоугольник 26"/>
          <p:cNvSpPr/>
          <p:nvPr/>
        </p:nvSpPr>
        <p:spPr>
          <a:xfrm>
            <a:off x="5829300" y="5641975"/>
            <a:ext cx="5537200" cy="234950"/>
          </a:xfrm>
          <a:prstGeom prst="rect">
            <a:avLst/>
          </a:prstGeom>
          <a:noFill/>
          <a:ln w="0"/>
        </p:spPr>
        <p:txBody>
          <a:bodyPr lIns="0" tIns="0" rIns="0" bIns="0" rtlCol="0" anchor="ctr"/>
          <a:lstStyle/>
          <a:p>
            <a:pPr algn="l"/>
            <a:r>
              <a:rPr lang="ru-RU" sz="1519" b="1" dirty="0">
                <a:solidFill>
                  <a:srgbClr val="FFFFFF">
                    <a:lumMod val="100000"/>
                    <a:alpha val="100000"/>
                  </a:srgbClr>
                </a:solidFill>
                <a:latin typeface="Montserrat" panose="020B0A04020102020204" pitchFamily="34" charset="0"/>
              </a:rPr>
              <a:t>- Входные надувные арки, Арка для фотозоны. </a:t>
            </a:r>
            <a:endParaRPr lang="ru-RU" sz="1519" b="1" dirty="0">
              <a:solidFill>
                <a:srgbClr val="FFFFFF">
                  <a:lumMod val="100000"/>
                </a:srgbClr>
              </a:solidFill>
              <a:latin typeface="Montserrat" panose="020B0A04020102020204" pitchFamily="34" charset="0"/>
            </a:endParaRPr>
          </a:p>
        </p:txBody>
      </p:sp>
      <p:pic>
        <p:nvPicPr>
          <p:cNvPr id="27" name="Рисунок 27"/>
          <p:cNvPicPr>
            <a:picLocks noChangeAspect="1"/>
          </p:cNvPicPr>
          <p:nvPr/>
        </p:nvPicPr>
        <p:blipFill>
          <a:blip r:embed="rId9" cstate="print">
            <a:alphaModFix/>
            <a:extLst>
              <a:ext uri="{900BA925-C70E-C734-98A8-27DCA5CB390C}">
                <a14:useLocalDpi xmlns="" xmlns:p14="http://schemas.microsoft.com/office/powerpoint/2010/main" xmlns:a14="http://schemas.microsoft.com/office/drawing/2010/main" val="0"/>
              </a:ext>
            </a:extLst>
          </a:blip>
          <a:srcRect t="533" b="800"/>
          <a:stretch>
            <a:fillRect/>
          </a:stretch>
        </p:blipFill>
        <p:spPr>
          <a:xfrm>
            <a:off x="2432050" y="4083050"/>
            <a:ext cx="2546350" cy="2349500"/>
          </a:xfrm>
          <a:prstGeom prst="roundRect">
            <a:avLst>
              <a:gd name="adj" fmla="val 50000"/>
            </a:avLst>
          </a:prstGeom>
        </p:spPr>
      </p:pic>
      <p:pic>
        <p:nvPicPr>
          <p:cNvPr id="28" name="Рисунок 28"/>
          <p:cNvPicPr>
            <a:picLocks noChangeAspect="1"/>
          </p:cNvPicPr>
          <p:nvPr/>
        </p:nvPicPr>
        <p:blipFill>
          <a:blip r:embed="rId10" cstate="print">
            <a:alphaModFix/>
            <a:extLst>
              <a:ext uri="{5AFE11EA-97E8-6D6D-0DBD-9604D497E9E5}">
                <a14:useLocalDpi xmlns="" xmlns:p14="http://schemas.microsoft.com/office/powerpoint/2010/main" xmlns:a14="http://schemas.microsoft.com/office/drawing/2010/main" val="0"/>
              </a:ext>
            </a:extLst>
          </a:blip>
          <a:srcRect t="533" b="800"/>
          <a:stretch>
            <a:fillRect/>
          </a:stretch>
        </p:blipFill>
        <p:spPr>
          <a:xfrm>
            <a:off x="2432050" y="1257300"/>
            <a:ext cx="2546350" cy="2349500"/>
          </a:xfrm>
          <a:prstGeom prst="roundRect">
            <a:avLst>
              <a:gd name="adj" fmla="val 50000"/>
            </a:avLst>
          </a:prstGeom>
        </p:spPr>
      </p:pic>
      <p:pic>
        <p:nvPicPr>
          <p:cNvPr id="29" name="Рисунок 29"/>
          <p:cNvPicPr>
            <a:picLocks noChangeAspect="1"/>
          </p:cNvPicPr>
          <p:nvPr/>
        </p:nvPicPr>
        <p:blipFill>
          <a:blip r:embed="rId11" cstate="print">
            <a:alphaModFix/>
            <a:extLst>
              <a:ext uri="{4E8EEF67-2C38-3D30-BA3A-9BB84612E1CF}">
                <a14:useLocalDpi xmlns="" xmlns:p14="http://schemas.microsoft.com/office/powerpoint/2010/main" xmlns:a14="http://schemas.microsoft.com/office/drawing/2010/main" val="0"/>
              </a:ext>
            </a:extLst>
          </a:blip>
          <a:srcRect t="3740" b="3990"/>
          <a:stretch>
            <a:fillRect/>
          </a:stretch>
        </p:blipFill>
        <p:spPr>
          <a:xfrm>
            <a:off x="0" y="2857500"/>
            <a:ext cx="2546350" cy="2349500"/>
          </a:xfrm>
          <a:prstGeom prst="roundRect">
            <a:avLst>
              <a:gd name="adj" fmla="val 50000"/>
            </a:avLst>
          </a:prstGeom>
        </p:spPr>
      </p:pic>
    </p:spTree>
    <p:extLst>
      <p:ext uri="{BB962C8B-B14F-4D97-AF65-F5344CB8AC3E}">
        <p14:creationId xmlns:p14="http://schemas.microsoft.com/office/powerpoint/2010/main" val="3582426067"/>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1460C6"/>
      </a:accent1>
      <a:accent2>
        <a:srgbClr val="FFC844"/>
      </a:accent2>
      <a:accent3>
        <a:srgbClr val="5D5D5D"/>
      </a:accent3>
      <a:accent4>
        <a:srgbClr val="FFC000"/>
      </a:accent4>
      <a:accent5>
        <a:srgbClr val="F6F6F6"/>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151</TotalTime>
  <Words>392</Words>
  <Application>Microsoft Office PowerPoint</Application>
  <PresentationFormat>Произвольный</PresentationFormat>
  <Paragraphs>56</Paragraphs>
  <Slides>10</Slides>
  <Notes>2</Notes>
  <HiddenSlides>0</HiddenSlides>
  <MMClips>0</MMClips>
  <ScaleCrop>false</ScaleCrop>
  <HeadingPairs>
    <vt:vector size="4" baseType="variant">
      <vt:variant>
        <vt:lpstr>Тема</vt:lpstr>
      </vt:variant>
      <vt:variant>
        <vt:i4>1</vt:i4>
      </vt:variant>
      <vt:variant>
        <vt:lpstr>Заголовки слайдов</vt:lpstr>
      </vt:variant>
      <vt:variant>
        <vt:i4>10</vt:i4>
      </vt:variant>
    </vt:vector>
  </HeadingPairs>
  <TitlesOfParts>
    <vt:vector size="11" baseType="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Алексей Белкин</dc:creator>
  <cp:lastModifiedBy>Ермоленко Семен Андреевич</cp:lastModifiedBy>
  <cp:revision>51</cp:revision>
  <dcterms:created xsi:type="dcterms:W3CDTF">2023-08-03T11:07:17Z</dcterms:created>
  <dcterms:modified xsi:type="dcterms:W3CDTF">2025-07-10T05:09:47Z</dcterms:modified>
</cp:coreProperties>
</file>